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43891200" cy="32918400"/>
  <p:notesSz cx="6858000" cy="9144000"/>
  <p:embeddedFontLst>
    <p:embeddedFont>
      <p:font typeface="Lato" panose="020F0502020204030203" pitchFamily="34" charset="0"/>
      <p:regular r:id="rId4"/>
      <p:bold r:id="rId5"/>
      <p:italic r:id="rId6"/>
      <p:boldItalic r:id="rId7"/>
    </p:embeddedFont>
    <p:embeddedFont>
      <p:font typeface="Raleway" pitchFamily="2" charset="0"/>
      <p:regular r:id="rId8"/>
      <p:bold r:id="rId9"/>
      <p:italic r:id="rId10"/>
      <p:boldItalic r:id="rId11"/>
    </p:embeddedFont>
    <p:embeddedFont>
      <p:font typeface="Trebuchet MS" panose="020B0603020202020204" pitchFamily="34" charset="0"/>
      <p:regular r:id="rId12"/>
      <p:bold r:id="rId13"/>
      <p:italic r:id="rId14"/>
      <p:boldItalic r:id="rId1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318">
          <p15:clr>
            <a:srgbClr val="A4A3A4"/>
          </p15:clr>
        </p15:guide>
        <p15:guide id="2" orient="horz" pos="288">
          <p15:clr>
            <a:srgbClr val="A4A3A4"/>
          </p15:clr>
        </p15:guide>
        <p15:guide id="3" orient="horz" pos="20160">
          <p15:clr>
            <a:srgbClr val="A4A3A4"/>
          </p15:clr>
        </p15:guide>
        <p15:guide id="4" orient="horz">
          <p15:clr>
            <a:srgbClr val="A4A3A4"/>
          </p15:clr>
        </p15:guide>
        <p15:guide id="5" pos="581">
          <p15:clr>
            <a:srgbClr val="A4A3A4"/>
          </p15:clr>
        </p15:guide>
        <p15:guide id="6" pos="27069">
          <p15:clr>
            <a:srgbClr val="A4A3A4"/>
          </p15:clr>
        </p15:guide>
        <p15:guide id="7" pos="281">
          <p15:clr>
            <a:srgbClr val="A4A3A4"/>
          </p15:clr>
        </p15:guide>
        <p15:guide id="8" pos="2736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0" roundtripDataSignature="AMtx7mh89XoK2HRNQKES/TUQu/iK73Iv+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25" d="100"/>
          <a:sy n="25" d="100"/>
        </p:scale>
        <p:origin x="528" y="18"/>
      </p:cViewPr>
      <p:guideLst>
        <p:guide orient="horz" pos="3318"/>
        <p:guide orient="horz" pos="288"/>
        <p:guide orient="horz" pos="20160"/>
        <p:guide orient="horz"/>
        <p:guide pos="581"/>
        <p:guide pos="27069"/>
        <p:guide pos="281"/>
        <p:guide pos="2736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font" Target="fonts/font10.fntdata"/><Relationship Id="rId3" Type="http://schemas.openxmlformats.org/officeDocument/2006/relationships/notesMaster" Target="notesMasters/notesMaster1.xml"/><Relationship Id="rId21" Type="http://schemas.openxmlformats.org/officeDocument/2006/relationships/presProps" Target="presProps.xml"/><Relationship Id="rId7" Type="http://schemas.openxmlformats.org/officeDocument/2006/relationships/font" Target="fonts/font4.fntdata"/><Relationship Id="rId12" Type="http://schemas.openxmlformats.org/officeDocument/2006/relationships/font" Target="fonts/font9.fntdata"/><Relationship Id="rId2" Type="http://schemas.openxmlformats.org/officeDocument/2006/relationships/slide" Target="slides/slide1.xml"/><Relationship Id="rId20" Type="http://customschemas.google.com/relationships/presentationmetadata" Target="metadata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font" Target="fonts/font8.fntdata"/><Relationship Id="rId24" Type="http://schemas.openxmlformats.org/officeDocument/2006/relationships/tableStyles" Target="tableStyles.xml"/><Relationship Id="rId5" Type="http://schemas.openxmlformats.org/officeDocument/2006/relationships/font" Target="fonts/font2.fntdata"/><Relationship Id="rId15" Type="http://schemas.openxmlformats.org/officeDocument/2006/relationships/font" Target="fonts/font12.fntdata"/><Relationship Id="rId23" Type="http://schemas.openxmlformats.org/officeDocument/2006/relationships/theme" Target="theme/theme1.xml"/><Relationship Id="rId10" Type="http://schemas.openxmlformats.org/officeDocument/2006/relationships/font" Target="fonts/font7.fntdata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schemas.openxmlformats.org/officeDocument/2006/relationships/font" Target="fonts/font11.fntdata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g2e856c48d07_0_11"/>
          <p:cNvSpPr/>
          <p:nvPr/>
        </p:nvSpPr>
        <p:spPr>
          <a:xfrm>
            <a:off x="0" y="0"/>
            <a:ext cx="43891200" cy="3121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487600" tIns="487600" rIns="487600" bIns="4876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5" name="Google Shape;15;g2e856c48d07_0_11"/>
          <p:cNvGrpSpPr/>
          <p:nvPr/>
        </p:nvGrpSpPr>
        <p:grpSpPr>
          <a:xfrm>
            <a:off x="3985972" y="7624036"/>
            <a:ext cx="3579685" cy="293288"/>
            <a:chOff x="4580561" y="2589004"/>
            <a:chExt cx="1064464" cy="25200"/>
          </a:xfrm>
        </p:grpSpPr>
        <p:sp>
          <p:nvSpPr>
            <p:cNvPr id="16" name="Google Shape;16;g2e856c48d07_0_11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487600" tIns="487600" rIns="487600" bIns="4876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g2e856c48d07_0_11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487600" tIns="487600" rIns="487600" bIns="4876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8" name="Google Shape;18;g2e856c48d07_0_11"/>
          <p:cNvSpPr txBox="1">
            <a:spLocks noGrp="1"/>
          </p:cNvSpPr>
          <p:nvPr>
            <p:ph type="ctrTitle"/>
          </p:nvPr>
        </p:nvSpPr>
        <p:spPr>
          <a:xfrm>
            <a:off x="3501360" y="8463680"/>
            <a:ext cx="36903000" cy="10654200"/>
          </a:xfrm>
          <a:prstGeom prst="rect">
            <a:avLst/>
          </a:prstGeom>
        </p:spPr>
        <p:txBody>
          <a:bodyPr spcFirstLastPara="1" wrap="square" lIns="487600" tIns="487600" rIns="487600" bIns="48760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2400"/>
              <a:buNone/>
              <a:defRPr sz="22400"/>
            </a:lvl1pPr>
            <a:lvl2pPr lvl="1">
              <a:spcBef>
                <a:spcPts val="0"/>
              </a:spcBef>
              <a:spcAft>
                <a:spcPts val="0"/>
              </a:spcAft>
              <a:buSzPts val="22400"/>
              <a:buNone/>
              <a:defRPr sz="22400"/>
            </a:lvl2pPr>
            <a:lvl3pPr lvl="2">
              <a:spcBef>
                <a:spcPts val="0"/>
              </a:spcBef>
              <a:spcAft>
                <a:spcPts val="0"/>
              </a:spcAft>
              <a:buSzPts val="22400"/>
              <a:buNone/>
              <a:defRPr sz="22400"/>
            </a:lvl3pPr>
            <a:lvl4pPr lvl="3">
              <a:spcBef>
                <a:spcPts val="0"/>
              </a:spcBef>
              <a:spcAft>
                <a:spcPts val="0"/>
              </a:spcAft>
              <a:buSzPts val="22400"/>
              <a:buNone/>
              <a:defRPr sz="22400"/>
            </a:lvl4pPr>
            <a:lvl5pPr lvl="4">
              <a:spcBef>
                <a:spcPts val="0"/>
              </a:spcBef>
              <a:spcAft>
                <a:spcPts val="0"/>
              </a:spcAft>
              <a:buSzPts val="22400"/>
              <a:buNone/>
              <a:defRPr sz="22400"/>
            </a:lvl5pPr>
            <a:lvl6pPr lvl="5">
              <a:spcBef>
                <a:spcPts val="0"/>
              </a:spcBef>
              <a:spcAft>
                <a:spcPts val="0"/>
              </a:spcAft>
              <a:buSzPts val="22400"/>
              <a:buNone/>
              <a:defRPr sz="22400"/>
            </a:lvl6pPr>
            <a:lvl7pPr lvl="6">
              <a:spcBef>
                <a:spcPts val="0"/>
              </a:spcBef>
              <a:spcAft>
                <a:spcPts val="0"/>
              </a:spcAft>
              <a:buSzPts val="22400"/>
              <a:buNone/>
              <a:defRPr sz="22400"/>
            </a:lvl7pPr>
            <a:lvl8pPr lvl="7">
              <a:spcBef>
                <a:spcPts val="0"/>
              </a:spcBef>
              <a:spcAft>
                <a:spcPts val="0"/>
              </a:spcAft>
              <a:buSzPts val="22400"/>
              <a:buNone/>
              <a:defRPr sz="22400"/>
            </a:lvl8pPr>
            <a:lvl9pPr lvl="8">
              <a:spcBef>
                <a:spcPts val="0"/>
              </a:spcBef>
              <a:spcAft>
                <a:spcPts val="0"/>
              </a:spcAft>
              <a:buSzPts val="22400"/>
              <a:buNone/>
              <a:defRPr sz="22400"/>
            </a:lvl9pPr>
          </a:lstStyle>
          <a:p>
            <a:endParaRPr/>
          </a:p>
        </p:txBody>
      </p:sp>
      <p:sp>
        <p:nvSpPr>
          <p:cNvPr id="19" name="Google Shape;19;g2e856c48d07_0_11"/>
          <p:cNvSpPr txBox="1">
            <a:spLocks noGrp="1"/>
          </p:cNvSpPr>
          <p:nvPr>
            <p:ph type="subTitle" idx="1"/>
          </p:nvPr>
        </p:nvSpPr>
        <p:spPr>
          <a:xfrm>
            <a:off x="3502212" y="20306560"/>
            <a:ext cx="36903000" cy="3463800"/>
          </a:xfrm>
          <a:prstGeom prst="rect">
            <a:avLst/>
          </a:prstGeom>
        </p:spPr>
        <p:txBody>
          <a:bodyPr spcFirstLastPara="1" wrap="square" lIns="487600" tIns="487600" rIns="487600" bIns="487600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500"/>
              <a:buNone/>
              <a:defRPr sz="85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500"/>
              <a:buNone/>
              <a:defRPr sz="85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500"/>
              <a:buNone/>
              <a:defRPr sz="85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500"/>
              <a:buNone/>
              <a:defRPr sz="85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500"/>
              <a:buNone/>
              <a:defRPr sz="85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500"/>
              <a:buNone/>
              <a:defRPr sz="85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500"/>
              <a:buNone/>
              <a:defRPr sz="85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500"/>
              <a:buNone/>
              <a:defRPr sz="85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500"/>
              <a:buNone/>
              <a:defRPr sz="8500"/>
            </a:lvl9pPr>
          </a:lstStyle>
          <a:p>
            <a:endParaRPr/>
          </a:p>
        </p:txBody>
      </p:sp>
      <p:sp>
        <p:nvSpPr>
          <p:cNvPr id="20" name="Google Shape;20;g2e856c48d07_0_11"/>
          <p:cNvSpPr txBox="1">
            <a:spLocks noGrp="1"/>
          </p:cNvSpPr>
          <p:nvPr>
            <p:ph type="sldNum" idx="12"/>
          </p:nvPr>
        </p:nvSpPr>
        <p:spPr>
          <a:xfrm>
            <a:off x="40974251" y="30399045"/>
            <a:ext cx="2633700" cy="2519100"/>
          </a:xfrm>
          <a:prstGeom prst="rect">
            <a:avLst/>
          </a:prstGeom>
        </p:spPr>
        <p:txBody>
          <a:bodyPr spcFirstLastPara="1" wrap="square" lIns="487600" tIns="487600" rIns="487600" bIns="4876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8" name="Google Shape;78;g2e856c48d07_0_75"/>
          <p:cNvGrpSpPr/>
          <p:nvPr/>
        </p:nvGrpSpPr>
        <p:grpSpPr>
          <a:xfrm>
            <a:off x="3985972" y="26682432"/>
            <a:ext cx="3579685" cy="293288"/>
            <a:chOff x="4580561" y="2589004"/>
            <a:chExt cx="1064464" cy="25200"/>
          </a:xfrm>
        </p:grpSpPr>
        <p:sp>
          <p:nvSpPr>
            <p:cNvPr id="79" name="Google Shape;79;g2e856c48d07_0_75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487600" tIns="487600" rIns="487600" bIns="4876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g2e856c48d07_0_7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487600" tIns="487600" rIns="487600" bIns="4876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1" name="Google Shape;81;g2e856c48d07_0_75"/>
          <p:cNvSpPr txBox="1">
            <a:spLocks noGrp="1"/>
          </p:cNvSpPr>
          <p:nvPr>
            <p:ph type="title" hasCustomPrompt="1"/>
          </p:nvPr>
        </p:nvSpPr>
        <p:spPr>
          <a:xfrm>
            <a:off x="3501360" y="4697280"/>
            <a:ext cx="36904200" cy="7966200"/>
          </a:xfrm>
          <a:prstGeom prst="rect">
            <a:avLst/>
          </a:prstGeom>
        </p:spPr>
        <p:txBody>
          <a:bodyPr spcFirstLastPara="1" wrap="square" lIns="487600" tIns="487600" rIns="487600" bIns="48760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700"/>
              <a:buNone/>
              <a:defRPr sz="427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700"/>
              <a:buNone/>
              <a:defRPr sz="427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700"/>
              <a:buNone/>
              <a:defRPr sz="427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700"/>
              <a:buNone/>
              <a:defRPr sz="427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700"/>
              <a:buNone/>
              <a:defRPr sz="427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700"/>
              <a:buNone/>
              <a:defRPr sz="427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700"/>
              <a:buNone/>
              <a:defRPr sz="427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700"/>
              <a:buNone/>
              <a:defRPr sz="427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700"/>
              <a:buNone/>
              <a:defRPr sz="427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82" name="Google Shape;82;g2e856c48d07_0_75"/>
          <p:cNvSpPr txBox="1">
            <a:spLocks noGrp="1"/>
          </p:cNvSpPr>
          <p:nvPr>
            <p:ph type="body" idx="1"/>
          </p:nvPr>
        </p:nvSpPr>
        <p:spPr>
          <a:xfrm>
            <a:off x="3501360" y="14546483"/>
            <a:ext cx="36904200" cy="10114500"/>
          </a:xfrm>
          <a:prstGeom prst="rect">
            <a:avLst/>
          </a:prstGeom>
        </p:spPr>
        <p:txBody>
          <a:bodyPr spcFirstLastPara="1" wrap="square" lIns="487600" tIns="487600" rIns="487600" bIns="487600" anchor="t" anchorCtr="0">
            <a:normAutofit/>
          </a:bodyPr>
          <a:lstStyle>
            <a:lvl1pPr marL="457200" lvl="0" indent="-6667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900"/>
              <a:buChar char="●"/>
              <a:defRPr>
                <a:solidFill>
                  <a:schemeClr val="lt1"/>
                </a:solidFill>
              </a:defRPr>
            </a:lvl1pPr>
            <a:lvl2pPr marL="914400" lvl="1" indent="-6032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Char char="○"/>
              <a:defRPr>
                <a:solidFill>
                  <a:schemeClr val="lt1"/>
                </a:solidFill>
              </a:defRPr>
            </a:lvl2pPr>
            <a:lvl3pPr marL="1371600" lvl="2" indent="-6032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Char char="■"/>
              <a:defRPr>
                <a:solidFill>
                  <a:schemeClr val="lt1"/>
                </a:solidFill>
              </a:defRPr>
            </a:lvl3pPr>
            <a:lvl4pPr marL="1828800" lvl="3" indent="-6032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Char char="●"/>
              <a:defRPr>
                <a:solidFill>
                  <a:schemeClr val="lt1"/>
                </a:solidFill>
              </a:defRPr>
            </a:lvl4pPr>
            <a:lvl5pPr marL="2286000" lvl="4" indent="-6032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Char char="○"/>
              <a:defRPr>
                <a:solidFill>
                  <a:schemeClr val="lt1"/>
                </a:solidFill>
              </a:defRPr>
            </a:lvl5pPr>
            <a:lvl6pPr marL="2743200" lvl="5" indent="-6032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Char char="■"/>
              <a:defRPr>
                <a:solidFill>
                  <a:schemeClr val="lt1"/>
                </a:solidFill>
              </a:defRPr>
            </a:lvl6pPr>
            <a:lvl7pPr marL="3200400" lvl="6" indent="-6032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Char char="●"/>
              <a:defRPr>
                <a:solidFill>
                  <a:schemeClr val="lt1"/>
                </a:solidFill>
              </a:defRPr>
            </a:lvl7pPr>
            <a:lvl8pPr marL="3657600" lvl="7" indent="-6032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Char char="○"/>
              <a:defRPr>
                <a:solidFill>
                  <a:schemeClr val="lt1"/>
                </a:solidFill>
              </a:defRPr>
            </a:lvl8pPr>
            <a:lvl9pPr marL="4114800" lvl="8" indent="-6032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83" name="Google Shape;83;g2e856c48d07_0_75"/>
          <p:cNvSpPr txBox="1">
            <a:spLocks noGrp="1"/>
          </p:cNvSpPr>
          <p:nvPr>
            <p:ph type="sldNum" idx="12"/>
          </p:nvPr>
        </p:nvSpPr>
        <p:spPr>
          <a:xfrm>
            <a:off x="40974251" y="30399045"/>
            <a:ext cx="2633700" cy="2519100"/>
          </a:xfrm>
          <a:prstGeom prst="rect">
            <a:avLst/>
          </a:prstGeom>
        </p:spPr>
        <p:txBody>
          <a:bodyPr spcFirstLastPara="1" wrap="square" lIns="487600" tIns="487600" rIns="487600" bIns="487600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2e856c48d07_0_82"/>
          <p:cNvSpPr txBox="1">
            <a:spLocks noGrp="1"/>
          </p:cNvSpPr>
          <p:nvPr>
            <p:ph type="sldNum" idx="12"/>
          </p:nvPr>
        </p:nvSpPr>
        <p:spPr>
          <a:xfrm>
            <a:off x="40974251" y="30399045"/>
            <a:ext cx="2633700" cy="2519100"/>
          </a:xfrm>
          <a:prstGeom prst="rect">
            <a:avLst/>
          </a:prstGeom>
        </p:spPr>
        <p:txBody>
          <a:bodyPr spcFirstLastPara="1" wrap="square" lIns="487600" tIns="487600" rIns="487600" bIns="4876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andard 4 columns">
  <p:cSld name="Standard 4 columns"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2e856c48d07_0_84"/>
          <p:cNvSpPr txBox="1">
            <a:spLocks noGrp="1"/>
          </p:cNvSpPr>
          <p:nvPr>
            <p:ph type="body" idx="1"/>
          </p:nvPr>
        </p:nvSpPr>
        <p:spPr>
          <a:xfrm>
            <a:off x="459674" y="6378481"/>
            <a:ext cx="10056900" cy="84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28575" tIns="228575" rIns="228575" bIns="228575" anchor="t" anchorCtr="0">
            <a:spAutoFit/>
          </a:bodyPr>
          <a:lstStyle>
            <a:lvl1pPr marL="457200" lvl="0" indent="-228600" algn="l" rtl="0">
              <a:spcBef>
                <a:spcPts val="480"/>
              </a:spcBef>
              <a:spcAft>
                <a:spcPts val="0"/>
              </a:spcAft>
              <a:buClr>
                <a:srgbClr val="205867"/>
              </a:buClr>
              <a:buSzPts val="2400"/>
              <a:buNone/>
              <a:defRPr sz="2400">
                <a:solidFill>
                  <a:srgbClr val="205867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lvl="1" indent="-38735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2500"/>
              <a:buChar char="○"/>
              <a:defRPr sz="2500"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lvl="2" indent="-38735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2500"/>
              <a:buChar char="■"/>
              <a:defRPr sz="2500"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lvl="3" indent="-38735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2500"/>
              <a:buChar char="●"/>
              <a:defRPr sz="2500"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lvl="4" indent="-38735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2500"/>
              <a:buChar char="○"/>
              <a:defRPr sz="2500"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lvl="5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marL="3200400" lvl="6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marL="3657600" lvl="7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marL="4114800" lvl="8" indent="-342900" algn="l" rtl="0">
              <a:spcBef>
                <a:spcPts val="6400"/>
              </a:spcBef>
              <a:spcAft>
                <a:spcPts val="640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88" name="Google Shape;88;g2e856c48d07_0_84"/>
          <p:cNvSpPr txBox="1">
            <a:spLocks noGrp="1"/>
          </p:cNvSpPr>
          <p:nvPr>
            <p:ph type="body" idx="2"/>
          </p:nvPr>
        </p:nvSpPr>
        <p:spPr>
          <a:xfrm>
            <a:off x="477827" y="5548749"/>
            <a:ext cx="10048800" cy="75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spAutoFit/>
          </a:bodyPr>
          <a:lstStyle>
            <a:lvl1pPr marL="457200" lvl="0" indent="-228600" algn="ctr" rtl="0">
              <a:spcBef>
                <a:spcPts val="740"/>
              </a:spcBef>
              <a:spcAft>
                <a:spcPts val="0"/>
              </a:spcAft>
              <a:buClr>
                <a:srgbClr val="205867"/>
              </a:buClr>
              <a:buSzPts val="3700"/>
              <a:buNone/>
              <a:defRPr sz="3700" b="1" u="sng">
                <a:solidFill>
                  <a:srgbClr val="205867"/>
                </a:solidFill>
              </a:defRPr>
            </a:lvl1pPr>
            <a:lvl2pPr marL="914400" lvl="1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2pPr>
            <a:lvl3pPr marL="1371600" lvl="2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3pPr>
            <a:lvl4pPr marL="1828800" lvl="3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4pPr>
            <a:lvl5pPr marL="2286000" lvl="4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5pPr>
            <a:lvl6pPr marL="2743200" lvl="5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marL="3200400" lvl="6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marL="3657600" lvl="7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marL="4114800" lvl="8" indent="-342900" algn="l" rtl="0">
              <a:spcBef>
                <a:spcPts val="6400"/>
              </a:spcBef>
              <a:spcAft>
                <a:spcPts val="640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89" name="Google Shape;89;g2e856c48d07_0_84"/>
          <p:cNvSpPr txBox="1">
            <a:spLocks noGrp="1"/>
          </p:cNvSpPr>
          <p:nvPr>
            <p:ph type="body" idx="3"/>
          </p:nvPr>
        </p:nvSpPr>
        <p:spPr>
          <a:xfrm>
            <a:off x="477825" y="14212513"/>
            <a:ext cx="10050600" cy="75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spAutoFit/>
          </a:bodyPr>
          <a:lstStyle>
            <a:lvl1pPr marL="457200" lvl="0" indent="-228600" algn="ctr" rtl="0">
              <a:spcBef>
                <a:spcPts val="740"/>
              </a:spcBef>
              <a:spcAft>
                <a:spcPts val="0"/>
              </a:spcAft>
              <a:buClr>
                <a:srgbClr val="205867"/>
              </a:buClr>
              <a:buSzPts val="3700"/>
              <a:buNone/>
              <a:defRPr sz="3700" b="1" u="sng">
                <a:solidFill>
                  <a:srgbClr val="205867"/>
                </a:solidFill>
              </a:defRPr>
            </a:lvl1pPr>
            <a:lvl2pPr marL="914400" lvl="1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2pPr>
            <a:lvl3pPr marL="1371600" lvl="2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3pPr>
            <a:lvl4pPr marL="1828800" lvl="3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4pPr>
            <a:lvl5pPr marL="2286000" lvl="4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5pPr>
            <a:lvl6pPr marL="2743200" lvl="5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marL="3200400" lvl="6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marL="3657600" lvl="7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marL="4114800" lvl="8" indent="-342900" algn="l" rtl="0">
              <a:spcBef>
                <a:spcPts val="6400"/>
              </a:spcBef>
              <a:spcAft>
                <a:spcPts val="640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90" name="Google Shape;90;g2e856c48d07_0_84"/>
          <p:cNvSpPr txBox="1">
            <a:spLocks noGrp="1"/>
          </p:cNvSpPr>
          <p:nvPr>
            <p:ph type="body" idx="4"/>
          </p:nvPr>
        </p:nvSpPr>
        <p:spPr>
          <a:xfrm>
            <a:off x="11460161" y="6378481"/>
            <a:ext cx="10048800" cy="84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28575" tIns="228575" rIns="228575" bIns="228575" anchor="t" anchorCtr="0">
            <a:spAutoFit/>
          </a:bodyPr>
          <a:lstStyle>
            <a:lvl1pPr marL="457200" lvl="0" indent="-228600" algn="l" rtl="0">
              <a:spcBef>
                <a:spcPts val="480"/>
              </a:spcBef>
              <a:spcAft>
                <a:spcPts val="0"/>
              </a:spcAft>
              <a:buClr>
                <a:srgbClr val="205867"/>
              </a:buClr>
              <a:buSzPts val="2400"/>
              <a:buNone/>
              <a:defRPr sz="2400">
                <a:solidFill>
                  <a:srgbClr val="205867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lvl="1" indent="-38735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2500"/>
              <a:buChar char="○"/>
              <a:defRPr sz="2500"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lvl="2" indent="-38735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2500"/>
              <a:buChar char="■"/>
              <a:defRPr sz="2500"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lvl="3" indent="-38735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2500"/>
              <a:buChar char="●"/>
              <a:defRPr sz="2500"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lvl="4" indent="-38735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2500"/>
              <a:buChar char="○"/>
              <a:defRPr sz="2500"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lvl="5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marL="3200400" lvl="6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marL="3657600" lvl="7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marL="4114800" lvl="8" indent="-342900" algn="l" rtl="0">
              <a:spcBef>
                <a:spcPts val="6400"/>
              </a:spcBef>
              <a:spcAft>
                <a:spcPts val="640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91" name="Google Shape;91;g2e856c48d07_0_84"/>
          <p:cNvSpPr txBox="1">
            <a:spLocks noGrp="1"/>
          </p:cNvSpPr>
          <p:nvPr>
            <p:ph type="body" idx="5"/>
          </p:nvPr>
        </p:nvSpPr>
        <p:spPr>
          <a:xfrm>
            <a:off x="11460162" y="5548749"/>
            <a:ext cx="10048800" cy="75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spAutoFit/>
          </a:bodyPr>
          <a:lstStyle>
            <a:lvl1pPr marL="457200" lvl="0" indent="-228600" algn="ctr" rtl="0">
              <a:spcBef>
                <a:spcPts val="740"/>
              </a:spcBef>
              <a:spcAft>
                <a:spcPts val="0"/>
              </a:spcAft>
              <a:buClr>
                <a:srgbClr val="205867"/>
              </a:buClr>
              <a:buSzPts val="3700"/>
              <a:buNone/>
              <a:defRPr sz="3700" b="1" u="sng">
                <a:solidFill>
                  <a:srgbClr val="205867"/>
                </a:solidFill>
              </a:defRPr>
            </a:lvl1pPr>
            <a:lvl2pPr marL="914400" lvl="1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2pPr>
            <a:lvl3pPr marL="1371600" lvl="2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3pPr>
            <a:lvl4pPr marL="1828800" lvl="3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4pPr>
            <a:lvl5pPr marL="2286000" lvl="4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5pPr>
            <a:lvl6pPr marL="2743200" lvl="5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marL="3200400" lvl="6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marL="3657600" lvl="7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marL="4114800" lvl="8" indent="-342900" algn="l" rtl="0">
              <a:spcBef>
                <a:spcPts val="6400"/>
              </a:spcBef>
              <a:spcAft>
                <a:spcPts val="640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92" name="Google Shape;92;g2e856c48d07_0_84"/>
          <p:cNvSpPr txBox="1">
            <a:spLocks noGrp="1"/>
          </p:cNvSpPr>
          <p:nvPr>
            <p:ph type="body" idx="6"/>
          </p:nvPr>
        </p:nvSpPr>
        <p:spPr>
          <a:xfrm>
            <a:off x="22448845" y="6378481"/>
            <a:ext cx="10048800" cy="84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28575" tIns="228575" rIns="228575" bIns="228575" anchor="t" anchorCtr="0">
            <a:spAutoFit/>
          </a:bodyPr>
          <a:lstStyle>
            <a:lvl1pPr marL="457200" lvl="0" indent="-228600" algn="l" rtl="0">
              <a:spcBef>
                <a:spcPts val="480"/>
              </a:spcBef>
              <a:spcAft>
                <a:spcPts val="0"/>
              </a:spcAft>
              <a:buClr>
                <a:srgbClr val="205867"/>
              </a:buClr>
              <a:buSzPts val="2400"/>
              <a:buNone/>
              <a:defRPr sz="2400">
                <a:solidFill>
                  <a:srgbClr val="205867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lvl="1" indent="-38735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2500"/>
              <a:buChar char="○"/>
              <a:defRPr sz="2500"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lvl="2" indent="-38735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2500"/>
              <a:buChar char="■"/>
              <a:defRPr sz="2500"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lvl="3" indent="-38735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2500"/>
              <a:buChar char="●"/>
              <a:defRPr sz="2500"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lvl="4" indent="-38735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2500"/>
              <a:buChar char="○"/>
              <a:defRPr sz="2500"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lvl="5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marL="3200400" lvl="6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marL="3657600" lvl="7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marL="4114800" lvl="8" indent="-342900" algn="l" rtl="0">
              <a:spcBef>
                <a:spcPts val="6400"/>
              </a:spcBef>
              <a:spcAft>
                <a:spcPts val="640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93" name="Google Shape;93;g2e856c48d07_0_84"/>
          <p:cNvSpPr txBox="1">
            <a:spLocks noGrp="1"/>
          </p:cNvSpPr>
          <p:nvPr>
            <p:ph type="body" idx="7"/>
          </p:nvPr>
        </p:nvSpPr>
        <p:spPr>
          <a:xfrm>
            <a:off x="22440906" y="5548749"/>
            <a:ext cx="10058400" cy="75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spAutoFit/>
          </a:bodyPr>
          <a:lstStyle>
            <a:lvl1pPr marL="457200" lvl="0" indent="-228600" algn="ctr" rtl="0">
              <a:spcBef>
                <a:spcPts val="740"/>
              </a:spcBef>
              <a:spcAft>
                <a:spcPts val="0"/>
              </a:spcAft>
              <a:buClr>
                <a:srgbClr val="205867"/>
              </a:buClr>
              <a:buSzPts val="3700"/>
              <a:buNone/>
              <a:defRPr sz="3700" b="1" u="sng">
                <a:solidFill>
                  <a:srgbClr val="205867"/>
                </a:solidFill>
              </a:defRPr>
            </a:lvl1pPr>
            <a:lvl2pPr marL="914400" lvl="1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2pPr>
            <a:lvl3pPr marL="1371600" lvl="2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3pPr>
            <a:lvl4pPr marL="1828800" lvl="3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4pPr>
            <a:lvl5pPr marL="2286000" lvl="4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5pPr>
            <a:lvl6pPr marL="2743200" lvl="5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marL="3200400" lvl="6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marL="3657600" lvl="7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marL="4114800" lvl="8" indent="-342900" algn="l" rtl="0">
              <a:spcBef>
                <a:spcPts val="6400"/>
              </a:spcBef>
              <a:spcAft>
                <a:spcPts val="640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94" name="Google Shape;94;g2e856c48d07_0_84"/>
          <p:cNvSpPr txBox="1">
            <a:spLocks noGrp="1"/>
          </p:cNvSpPr>
          <p:nvPr>
            <p:ph type="body" idx="8"/>
          </p:nvPr>
        </p:nvSpPr>
        <p:spPr>
          <a:xfrm>
            <a:off x="33422043" y="5548749"/>
            <a:ext cx="10047000" cy="75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spAutoFit/>
          </a:bodyPr>
          <a:lstStyle>
            <a:lvl1pPr marL="457200" lvl="0" indent="-228600" algn="ctr" rtl="0">
              <a:spcBef>
                <a:spcPts val="740"/>
              </a:spcBef>
              <a:spcAft>
                <a:spcPts val="0"/>
              </a:spcAft>
              <a:buClr>
                <a:srgbClr val="205867"/>
              </a:buClr>
              <a:buSzPts val="3700"/>
              <a:buNone/>
              <a:defRPr sz="3700" b="1" u="sng">
                <a:solidFill>
                  <a:srgbClr val="205867"/>
                </a:solidFill>
              </a:defRPr>
            </a:lvl1pPr>
            <a:lvl2pPr marL="914400" lvl="1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2pPr>
            <a:lvl3pPr marL="1371600" lvl="2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3pPr>
            <a:lvl4pPr marL="1828800" lvl="3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4pPr>
            <a:lvl5pPr marL="2286000" lvl="4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5pPr>
            <a:lvl6pPr marL="2743200" lvl="5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marL="3200400" lvl="6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marL="3657600" lvl="7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marL="4114800" lvl="8" indent="-342900" algn="l" rtl="0">
              <a:spcBef>
                <a:spcPts val="6400"/>
              </a:spcBef>
              <a:spcAft>
                <a:spcPts val="640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95" name="Google Shape;95;g2e856c48d07_0_84"/>
          <p:cNvSpPr txBox="1">
            <a:spLocks noGrp="1"/>
          </p:cNvSpPr>
          <p:nvPr>
            <p:ph type="body" idx="9"/>
          </p:nvPr>
        </p:nvSpPr>
        <p:spPr>
          <a:xfrm>
            <a:off x="33422043" y="6378481"/>
            <a:ext cx="10047000" cy="84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28575" tIns="228575" rIns="228575" bIns="228575" anchor="t" anchorCtr="0">
            <a:spAutoFit/>
          </a:bodyPr>
          <a:lstStyle>
            <a:lvl1pPr marL="457200" lvl="0" indent="-228600" algn="l" rtl="0">
              <a:spcBef>
                <a:spcPts val="480"/>
              </a:spcBef>
              <a:spcAft>
                <a:spcPts val="0"/>
              </a:spcAft>
              <a:buClr>
                <a:srgbClr val="205867"/>
              </a:buClr>
              <a:buSzPts val="2400"/>
              <a:buNone/>
              <a:defRPr sz="2400">
                <a:solidFill>
                  <a:srgbClr val="205867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lvl="1" indent="-38735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2500"/>
              <a:buChar char="○"/>
              <a:defRPr sz="2500"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lvl="2" indent="-38735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2500"/>
              <a:buChar char="■"/>
              <a:defRPr sz="2500"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lvl="3" indent="-38735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2500"/>
              <a:buChar char="●"/>
              <a:defRPr sz="2500"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lvl="4" indent="-38735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2500"/>
              <a:buChar char="○"/>
              <a:defRPr sz="2500"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lvl="5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marL="3200400" lvl="6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marL="3657600" lvl="7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marL="4114800" lvl="8" indent="-342900" algn="l" rtl="0">
              <a:spcBef>
                <a:spcPts val="6400"/>
              </a:spcBef>
              <a:spcAft>
                <a:spcPts val="640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96" name="Google Shape;96;g2e856c48d07_0_84"/>
          <p:cNvSpPr txBox="1">
            <a:spLocks noGrp="1"/>
          </p:cNvSpPr>
          <p:nvPr>
            <p:ph type="body" idx="13"/>
          </p:nvPr>
        </p:nvSpPr>
        <p:spPr>
          <a:xfrm>
            <a:off x="33422043" y="14272738"/>
            <a:ext cx="10047000" cy="75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spAutoFit/>
          </a:bodyPr>
          <a:lstStyle>
            <a:lvl1pPr marL="457200" lvl="0" indent="-228600" algn="ctr" rtl="0">
              <a:spcBef>
                <a:spcPts val="740"/>
              </a:spcBef>
              <a:spcAft>
                <a:spcPts val="0"/>
              </a:spcAft>
              <a:buClr>
                <a:srgbClr val="205867"/>
              </a:buClr>
              <a:buSzPts val="3700"/>
              <a:buNone/>
              <a:defRPr sz="3700" b="1" u="sng">
                <a:solidFill>
                  <a:srgbClr val="205867"/>
                </a:solidFill>
              </a:defRPr>
            </a:lvl1pPr>
            <a:lvl2pPr marL="914400" lvl="1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2pPr>
            <a:lvl3pPr marL="1371600" lvl="2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3pPr>
            <a:lvl4pPr marL="1828800" lvl="3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4pPr>
            <a:lvl5pPr marL="2286000" lvl="4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5pPr>
            <a:lvl6pPr marL="2743200" lvl="5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marL="3200400" lvl="6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marL="3657600" lvl="7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marL="4114800" lvl="8" indent="-342900" algn="l" rtl="0">
              <a:spcBef>
                <a:spcPts val="6400"/>
              </a:spcBef>
              <a:spcAft>
                <a:spcPts val="640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97" name="Google Shape;97;g2e856c48d07_0_84"/>
          <p:cNvSpPr txBox="1">
            <a:spLocks noGrp="1"/>
          </p:cNvSpPr>
          <p:nvPr>
            <p:ph type="body" idx="14"/>
          </p:nvPr>
        </p:nvSpPr>
        <p:spPr>
          <a:xfrm>
            <a:off x="33422043" y="15011402"/>
            <a:ext cx="10052100" cy="84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28575" tIns="228575" rIns="228575" bIns="228575" anchor="t" anchorCtr="0">
            <a:spAutoFit/>
          </a:bodyPr>
          <a:lstStyle>
            <a:lvl1pPr marL="457200" lvl="0" indent="-228600" algn="l" rtl="0">
              <a:spcBef>
                <a:spcPts val="480"/>
              </a:spcBef>
              <a:spcAft>
                <a:spcPts val="0"/>
              </a:spcAft>
              <a:buClr>
                <a:srgbClr val="205867"/>
              </a:buClr>
              <a:buSzPts val="2400"/>
              <a:buNone/>
              <a:defRPr sz="2400">
                <a:solidFill>
                  <a:srgbClr val="205867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lvl="1" indent="-38735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2500"/>
              <a:buChar char="○"/>
              <a:defRPr sz="2500"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lvl="2" indent="-38735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2500"/>
              <a:buChar char="■"/>
              <a:defRPr sz="2500"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lvl="3" indent="-38735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2500"/>
              <a:buChar char="●"/>
              <a:defRPr sz="2500"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lvl="4" indent="-38735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2500"/>
              <a:buChar char="○"/>
              <a:defRPr sz="2500"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lvl="5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marL="3200400" lvl="6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marL="3657600" lvl="7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marL="4114800" lvl="8" indent="-342900" algn="l" rtl="0">
              <a:spcBef>
                <a:spcPts val="6400"/>
              </a:spcBef>
              <a:spcAft>
                <a:spcPts val="640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98" name="Google Shape;98;g2e856c48d07_0_84"/>
          <p:cNvSpPr txBox="1">
            <a:spLocks noGrp="1"/>
          </p:cNvSpPr>
          <p:nvPr>
            <p:ph type="body" idx="15"/>
          </p:nvPr>
        </p:nvSpPr>
        <p:spPr>
          <a:xfrm>
            <a:off x="33422043" y="25679401"/>
            <a:ext cx="10047000" cy="75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spAutoFit/>
          </a:bodyPr>
          <a:lstStyle>
            <a:lvl1pPr marL="457200" lvl="0" indent="-228600" algn="ctr" rtl="0">
              <a:spcBef>
                <a:spcPts val="740"/>
              </a:spcBef>
              <a:spcAft>
                <a:spcPts val="0"/>
              </a:spcAft>
              <a:buClr>
                <a:srgbClr val="205867"/>
              </a:buClr>
              <a:buSzPts val="3700"/>
              <a:buNone/>
              <a:defRPr sz="3700" b="1" u="sng">
                <a:solidFill>
                  <a:srgbClr val="205867"/>
                </a:solidFill>
              </a:defRPr>
            </a:lvl1pPr>
            <a:lvl2pPr marL="914400" lvl="1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2pPr>
            <a:lvl3pPr marL="1371600" lvl="2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3pPr>
            <a:lvl4pPr marL="1828800" lvl="3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4pPr>
            <a:lvl5pPr marL="2286000" lvl="4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5pPr>
            <a:lvl6pPr marL="2743200" lvl="5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marL="3200400" lvl="6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marL="3657600" lvl="7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marL="4114800" lvl="8" indent="-342900" algn="l" rtl="0">
              <a:spcBef>
                <a:spcPts val="6400"/>
              </a:spcBef>
              <a:spcAft>
                <a:spcPts val="640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99" name="Google Shape;99;g2e856c48d07_0_84"/>
          <p:cNvSpPr txBox="1">
            <a:spLocks noGrp="1"/>
          </p:cNvSpPr>
          <p:nvPr>
            <p:ph type="body" idx="16"/>
          </p:nvPr>
        </p:nvSpPr>
        <p:spPr>
          <a:xfrm>
            <a:off x="33422043" y="26433446"/>
            <a:ext cx="10052100" cy="84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28575" tIns="228575" rIns="228575" bIns="228575" anchor="t" anchorCtr="0">
            <a:spAutoFit/>
          </a:bodyPr>
          <a:lstStyle>
            <a:lvl1pPr marL="457200" lvl="0" indent="-228600" algn="l" rtl="0">
              <a:spcBef>
                <a:spcPts val="480"/>
              </a:spcBef>
              <a:spcAft>
                <a:spcPts val="0"/>
              </a:spcAft>
              <a:buClr>
                <a:srgbClr val="205867"/>
              </a:buClr>
              <a:buSzPts val="2400"/>
              <a:buNone/>
              <a:defRPr sz="2400">
                <a:solidFill>
                  <a:srgbClr val="205867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lvl="1" indent="-38735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2500"/>
              <a:buChar char="○"/>
              <a:defRPr sz="2500"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lvl="2" indent="-38735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2500"/>
              <a:buChar char="■"/>
              <a:defRPr sz="2500"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lvl="3" indent="-38735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2500"/>
              <a:buChar char="●"/>
              <a:defRPr sz="2500"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lvl="4" indent="-38735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2500"/>
              <a:buChar char="○"/>
              <a:defRPr sz="2500"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lvl="5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marL="3200400" lvl="6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marL="3657600" lvl="7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marL="4114800" lvl="8" indent="-342900" algn="l" rtl="0">
              <a:spcBef>
                <a:spcPts val="6400"/>
              </a:spcBef>
              <a:spcAft>
                <a:spcPts val="640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100" name="Google Shape;100;g2e856c48d07_0_84"/>
          <p:cNvSpPr txBox="1">
            <a:spLocks noGrp="1"/>
          </p:cNvSpPr>
          <p:nvPr>
            <p:ph type="body" idx="17"/>
          </p:nvPr>
        </p:nvSpPr>
        <p:spPr>
          <a:xfrm>
            <a:off x="459674" y="14951552"/>
            <a:ext cx="10056900" cy="84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28575" tIns="228575" rIns="228575" bIns="228575" anchor="t" anchorCtr="0">
            <a:spAutoFit/>
          </a:bodyPr>
          <a:lstStyle>
            <a:lvl1pPr marL="457200" lvl="0" indent="-228600" algn="l" rtl="0">
              <a:spcBef>
                <a:spcPts val="480"/>
              </a:spcBef>
              <a:spcAft>
                <a:spcPts val="0"/>
              </a:spcAft>
              <a:buClr>
                <a:srgbClr val="205867"/>
              </a:buClr>
              <a:buSzPts val="2400"/>
              <a:buNone/>
              <a:defRPr sz="2400">
                <a:solidFill>
                  <a:srgbClr val="205867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lvl="1" indent="-38735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2500"/>
              <a:buChar char="○"/>
              <a:defRPr sz="2500"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lvl="2" indent="-38735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2500"/>
              <a:buChar char="■"/>
              <a:defRPr sz="2500"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lvl="3" indent="-38735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2500"/>
              <a:buChar char="●"/>
              <a:defRPr sz="2500"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lvl="4" indent="-38735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2500"/>
              <a:buChar char="○"/>
              <a:defRPr sz="2500"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lvl="5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marL="3200400" lvl="6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marL="3657600" lvl="7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marL="4114800" lvl="8" indent="-342900" algn="l" rtl="0">
              <a:spcBef>
                <a:spcPts val="6400"/>
              </a:spcBef>
              <a:spcAft>
                <a:spcPts val="640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101" name="Google Shape;101;g2e856c48d07_0_84"/>
          <p:cNvSpPr txBox="1">
            <a:spLocks noGrp="1"/>
          </p:cNvSpPr>
          <p:nvPr>
            <p:ph type="body" idx="18"/>
          </p:nvPr>
        </p:nvSpPr>
        <p:spPr>
          <a:xfrm>
            <a:off x="5932593" y="3383947"/>
            <a:ext cx="31998900" cy="128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900" tIns="219450" rIns="438900" bIns="219450" anchor="t" anchorCtr="0">
            <a:normAutofit/>
          </a:bodyPr>
          <a:lstStyle>
            <a:lvl1pPr marL="457200" lvl="0" indent="-228600" algn="ctr" rtl="0">
              <a:spcBef>
                <a:spcPts val="1080"/>
              </a:spcBef>
              <a:spcAft>
                <a:spcPts val="0"/>
              </a:spcAft>
              <a:buClr>
                <a:srgbClr val="205867"/>
              </a:buClr>
              <a:buSzPts val="5400"/>
              <a:buFont typeface="Calibri"/>
              <a:buNone/>
              <a:defRPr sz="5400">
                <a:solidFill>
                  <a:srgbClr val="20586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2286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Calibri"/>
              <a:buNone/>
              <a:defRPr sz="7200"/>
            </a:lvl2pPr>
            <a:lvl3pPr marL="1371600" lvl="2" indent="-2286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Calibri"/>
              <a:buNone/>
              <a:defRPr sz="7200"/>
            </a:lvl3pPr>
            <a:lvl4pPr marL="1828800" lvl="3" indent="-2286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Calibri"/>
              <a:buNone/>
              <a:defRPr sz="7200"/>
            </a:lvl4pPr>
            <a:lvl5pPr marL="2286000" lvl="4" indent="-2286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Calibri"/>
              <a:buNone/>
              <a:defRPr sz="7200"/>
            </a:lvl5pPr>
            <a:lvl6pPr marL="2743200" lvl="5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marL="3200400" lvl="6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marL="3657600" lvl="7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marL="4114800" lvl="8" indent="-342900" algn="l" rtl="0">
              <a:spcBef>
                <a:spcPts val="6400"/>
              </a:spcBef>
              <a:spcAft>
                <a:spcPts val="640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102" name="Google Shape;102;g2e856c48d07_0_84"/>
          <p:cNvSpPr txBox="1">
            <a:spLocks noGrp="1"/>
          </p:cNvSpPr>
          <p:nvPr>
            <p:ph type="body" idx="19"/>
          </p:nvPr>
        </p:nvSpPr>
        <p:spPr>
          <a:xfrm>
            <a:off x="5932593" y="2103787"/>
            <a:ext cx="31998900" cy="128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900" tIns="219450" rIns="438900" bIns="219450" anchor="t" anchorCtr="1">
            <a:normAutofit/>
          </a:bodyPr>
          <a:lstStyle>
            <a:lvl1pPr marL="457200" lvl="0" indent="-228600" algn="ctr" rtl="0">
              <a:spcBef>
                <a:spcPts val="1600"/>
              </a:spcBef>
              <a:spcAft>
                <a:spcPts val="0"/>
              </a:spcAft>
              <a:buClr>
                <a:srgbClr val="205867"/>
              </a:buClr>
              <a:buSzPts val="8000"/>
              <a:buFont typeface="Calibri"/>
              <a:buNone/>
              <a:defRPr sz="8000">
                <a:solidFill>
                  <a:srgbClr val="20586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2286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Calibri"/>
              <a:buNone/>
              <a:defRPr sz="7200"/>
            </a:lvl2pPr>
            <a:lvl3pPr marL="1371600" lvl="2" indent="-2286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Calibri"/>
              <a:buNone/>
              <a:defRPr sz="7200"/>
            </a:lvl3pPr>
            <a:lvl4pPr marL="1828800" lvl="3" indent="-2286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Calibri"/>
              <a:buNone/>
              <a:defRPr sz="7200"/>
            </a:lvl4pPr>
            <a:lvl5pPr marL="2286000" lvl="4" indent="-2286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Calibri"/>
              <a:buNone/>
              <a:defRPr sz="7200"/>
            </a:lvl5pPr>
            <a:lvl6pPr marL="2743200" lvl="5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marL="3200400" lvl="6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marL="3657600" lvl="7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marL="4114800" lvl="8" indent="-342900" algn="l" rtl="0">
              <a:spcBef>
                <a:spcPts val="6400"/>
              </a:spcBef>
              <a:spcAft>
                <a:spcPts val="640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103" name="Google Shape;103;g2e856c48d07_0_84"/>
          <p:cNvSpPr txBox="1">
            <a:spLocks noGrp="1"/>
          </p:cNvSpPr>
          <p:nvPr>
            <p:ph type="body" idx="20"/>
          </p:nvPr>
        </p:nvSpPr>
        <p:spPr>
          <a:xfrm>
            <a:off x="5932593" y="465813"/>
            <a:ext cx="31998900" cy="163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900" tIns="219450" rIns="438900" bIns="219450" anchor="t" anchorCtr="1">
            <a:normAutofit/>
          </a:bodyPr>
          <a:lstStyle>
            <a:lvl1pPr marL="457200" lvl="0" indent="-228600" algn="ctr" rtl="0">
              <a:spcBef>
                <a:spcPts val="1920"/>
              </a:spcBef>
              <a:spcAft>
                <a:spcPts val="0"/>
              </a:spcAft>
              <a:buClr>
                <a:srgbClr val="205867"/>
              </a:buClr>
              <a:buSzPts val="9600"/>
              <a:buFont typeface="Calibri"/>
              <a:buNone/>
              <a:defRPr sz="9600" b="1">
                <a:solidFill>
                  <a:srgbClr val="20586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2286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Calibri"/>
              <a:buNone/>
              <a:defRPr sz="7200"/>
            </a:lvl2pPr>
            <a:lvl3pPr marL="1371600" lvl="2" indent="-2286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Calibri"/>
              <a:buNone/>
              <a:defRPr sz="7200"/>
            </a:lvl3pPr>
            <a:lvl4pPr marL="1828800" lvl="3" indent="-2286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Calibri"/>
              <a:buNone/>
              <a:defRPr sz="7200"/>
            </a:lvl4pPr>
            <a:lvl5pPr marL="2286000" lvl="4" indent="-2286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Calibri"/>
              <a:buNone/>
              <a:defRPr sz="7200"/>
            </a:lvl5pPr>
            <a:lvl6pPr marL="2743200" lvl="5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marL="3200400" lvl="6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marL="3657600" lvl="7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marL="4114800" lvl="8" indent="-342900" algn="l" rtl="0">
              <a:spcBef>
                <a:spcPts val="6400"/>
              </a:spcBef>
              <a:spcAft>
                <a:spcPts val="640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oogle Shape;22;g2e856c48d07_0_19"/>
          <p:cNvGrpSpPr/>
          <p:nvPr/>
        </p:nvGrpSpPr>
        <p:grpSpPr>
          <a:xfrm>
            <a:off x="3985972" y="7624036"/>
            <a:ext cx="3579685" cy="293288"/>
            <a:chOff x="4580561" y="2589004"/>
            <a:chExt cx="1064464" cy="25200"/>
          </a:xfrm>
        </p:grpSpPr>
        <p:sp>
          <p:nvSpPr>
            <p:cNvPr id="23" name="Google Shape;23;g2e856c48d07_0_19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487600" tIns="487600" rIns="487600" bIns="4876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g2e856c48d07_0_19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487600" tIns="487600" rIns="487600" bIns="4876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5" name="Google Shape;25;g2e856c48d07_0_19"/>
          <p:cNvSpPr txBox="1">
            <a:spLocks noGrp="1"/>
          </p:cNvSpPr>
          <p:nvPr>
            <p:ph type="title"/>
          </p:nvPr>
        </p:nvSpPr>
        <p:spPr>
          <a:xfrm>
            <a:off x="3501360" y="8463680"/>
            <a:ext cx="36904200" cy="9719100"/>
          </a:xfrm>
          <a:prstGeom prst="rect">
            <a:avLst/>
          </a:prstGeom>
        </p:spPr>
        <p:txBody>
          <a:bodyPr spcFirstLastPara="1" wrap="square" lIns="487600" tIns="487600" rIns="487600" bIns="48760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200"/>
              <a:buNone/>
              <a:defRPr sz="19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200"/>
              <a:buNone/>
              <a:defRPr sz="19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200"/>
              <a:buNone/>
              <a:defRPr sz="19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200"/>
              <a:buNone/>
              <a:defRPr sz="19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200"/>
              <a:buNone/>
              <a:defRPr sz="19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200"/>
              <a:buNone/>
              <a:defRPr sz="19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200"/>
              <a:buNone/>
              <a:defRPr sz="19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200"/>
              <a:buNone/>
              <a:defRPr sz="19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200"/>
              <a:buNone/>
              <a:defRPr sz="19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g2e856c48d07_0_19"/>
          <p:cNvSpPr txBox="1">
            <a:spLocks noGrp="1"/>
          </p:cNvSpPr>
          <p:nvPr>
            <p:ph type="sldNum" idx="12"/>
          </p:nvPr>
        </p:nvSpPr>
        <p:spPr>
          <a:xfrm>
            <a:off x="40974251" y="30399045"/>
            <a:ext cx="2633700" cy="2519100"/>
          </a:xfrm>
          <a:prstGeom prst="rect">
            <a:avLst/>
          </a:prstGeom>
        </p:spPr>
        <p:txBody>
          <a:bodyPr spcFirstLastPara="1" wrap="square" lIns="487600" tIns="487600" rIns="487600" bIns="487600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g2e856c48d07_0_25"/>
          <p:cNvSpPr/>
          <p:nvPr/>
        </p:nvSpPr>
        <p:spPr>
          <a:xfrm>
            <a:off x="0" y="0"/>
            <a:ext cx="43891200" cy="3121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487600" tIns="487600" rIns="487600" bIns="4876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9" name="Google Shape;29;g2e856c48d07_0_25"/>
          <p:cNvGrpSpPr/>
          <p:nvPr/>
        </p:nvGrpSpPr>
        <p:grpSpPr>
          <a:xfrm>
            <a:off x="3985972" y="7624036"/>
            <a:ext cx="3579685" cy="293288"/>
            <a:chOff x="4580561" y="2589004"/>
            <a:chExt cx="1064464" cy="25200"/>
          </a:xfrm>
        </p:grpSpPr>
        <p:sp>
          <p:nvSpPr>
            <p:cNvPr id="30" name="Google Shape;30;g2e856c48d07_0_25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487600" tIns="487600" rIns="487600" bIns="4876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g2e856c48d07_0_2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487600" tIns="487600" rIns="487600" bIns="4876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2" name="Google Shape;32;g2e856c48d07_0_25"/>
          <p:cNvSpPr txBox="1">
            <a:spLocks noGrp="1"/>
          </p:cNvSpPr>
          <p:nvPr>
            <p:ph type="title"/>
          </p:nvPr>
        </p:nvSpPr>
        <p:spPr>
          <a:xfrm>
            <a:off x="3501360" y="8439360"/>
            <a:ext cx="36905700" cy="3425400"/>
          </a:xfrm>
          <a:prstGeom prst="rect">
            <a:avLst/>
          </a:prstGeom>
        </p:spPr>
        <p:txBody>
          <a:bodyPr spcFirstLastPara="1" wrap="square" lIns="487600" tIns="487600" rIns="487600" bIns="48760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1pPr>
            <a:lvl2pPr lvl="1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2pPr>
            <a:lvl3pPr lvl="2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3pPr>
            <a:lvl4pPr lvl="3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4pPr>
            <a:lvl5pPr lvl="4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5pPr>
            <a:lvl6pPr lvl="5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6pPr>
            <a:lvl7pPr lvl="6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7pPr>
            <a:lvl8pPr lvl="7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8pPr>
            <a:lvl9pPr lvl="8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9pPr>
          </a:lstStyle>
          <a:p>
            <a:endParaRPr/>
          </a:p>
        </p:txBody>
      </p:sp>
      <p:sp>
        <p:nvSpPr>
          <p:cNvPr id="33" name="Google Shape;33;g2e856c48d07_0_25"/>
          <p:cNvSpPr txBox="1">
            <a:spLocks noGrp="1"/>
          </p:cNvSpPr>
          <p:nvPr>
            <p:ph type="body" idx="1"/>
          </p:nvPr>
        </p:nvSpPr>
        <p:spPr>
          <a:xfrm>
            <a:off x="3501360" y="13304800"/>
            <a:ext cx="36905700" cy="14471100"/>
          </a:xfrm>
          <a:prstGeom prst="rect">
            <a:avLst/>
          </a:prstGeom>
        </p:spPr>
        <p:txBody>
          <a:bodyPr spcFirstLastPara="1" wrap="square" lIns="487600" tIns="487600" rIns="487600" bIns="487600" anchor="t" anchorCtr="0">
            <a:normAutofit/>
          </a:bodyPr>
          <a:lstStyle>
            <a:lvl1pPr marL="457200" lvl="0" indent="-666750">
              <a:spcBef>
                <a:spcPts val="0"/>
              </a:spcBef>
              <a:spcAft>
                <a:spcPts val="0"/>
              </a:spcAft>
              <a:buSzPts val="6900"/>
              <a:buChar char="●"/>
              <a:defRPr/>
            </a:lvl1pPr>
            <a:lvl2pPr marL="914400" lvl="1" indent="-603250">
              <a:spcBef>
                <a:spcPts val="0"/>
              </a:spcBef>
              <a:spcAft>
                <a:spcPts val="0"/>
              </a:spcAft>
              <a:buSzPts val="5900"/>
              <a:buChar char="○"/>
              <a:defRPr/>
            </a:lvl2pPr>
            <a:lvl3pPr marL="1371600" lvl="2" indent="-603250">
              <a:spcBef>
                <a:spcPts val="0"/>
              </a:spcBef>
              <a:spcAft>
                <a:spcPts val="0"/>
              </a:spcAft>
              <a:buSzPts val="5900"/>
              <a:buChar char="■"/>
              <a:defRPr/>
            </a:lvl3pPr>
            <a:lvl4pPr marL="1828800" lvl="3" indent="-603250">
              <a:spcBef>
                <a:spcPts val="0"/>
              </a:spcBef>
              <a:spcAft>
                <a:spcPts val="0"/>
              </a:spcAft>
              <a:buSzPts val="5900"/>
              <a:buChar char="●"/>
              <a:defRPr/>
            </a:lvl4pPr>
            <a:lvl5pPr marL="2286000" lvl="4" indent="-603250">
              <a:spcBef>
                <a:spcPts val="0"/>
              </a:spcBef>
              <a:spcAft>
                <a:spcPts val="0"/>
              </a:spcAft>
              <a:buSzPts val="5900"/>
              <a:buChar char="○"/>
              <a:defRPr/>
            </a:lvl5pPr>
            <a:lvl6pPr marL="2743200" lvl="5" indent="-603250">
              <a:spcBef>
                <a:spcPts val="0"/>
              </a:spcBef>
              <a:spcAft>
                <a:spcPts val="0"/>
              </a:spcAft>
              <a:buSzPts val="5900"/>
              <a:buChar char="■"/>
              <a:defRPr/>
            </a:lvl6pPr>
            <a:lvl7pPr marL="3200400" lvl="6" indent="-603250">
              <a:spcBef>
                <a:spcPts val="0"/>
              </a:spcBef>
              <a:spcAft>
                <a:spcPts val="0"/>
              </a:spcAft>
              <a:buSzPts val="5900"/>
              <a:buChar char="●"/>
              <a:defRPr/>
            </a:lvl7pPr>
            <a:lvl8pPr marL="3657600" lvl="7" indent="-603250">
              <a:spcBef>
                <a:spcPts val="0"/>
              </a:spcBef>
              <a:spcAft>
                <a:spcPts val="0"/>
              </a:spcAft>
              <a:buSzPts val="5900"/>
              <a:buChar char="○"/>
              <a:defRPr/>
            </a:lvl8pPr>
            <a:lvl9pPr marL="4114800" lvl="8" indent="-603250">
              <a:spcBef>
                <a:spcPts val="0"/>
              </a:spcBef>
              <a:spcAft>
                <a:spcPts val="0"/>
              </a:spcAft>
              <a:buSzPts val="5900"/>
              <a:buChar char="■"/>
              <a:defRPr/>
            </a:lvl9pPr>
          </a:lstStyle>
          <a:p>
            <a:endParaRPr/>
          </a:p>
        </p:txBody>
      </p:sp>
      <p:sp>
        <p:nvSpPr>
          <p:cNvPr id="34" name="Google Shape;34;g2e856c48d07_0_25"/>
          <p:cNvSpPr txBox="1">
            <a:spLocks noGrp="1"/>
          </p:cNvSpPr>
          <p:nvPr>
            <p:ph type="sldNum" idx="12"/>
          </p:nvPr>
        </p:nvSpPr>
        <p:spPr>
          <a:xfrm>
            <a:off x="40974251" y="30399045"/>
            <a:ext cx="2633700" cy="2519100"/>
          </a:xfrm>
          <a:prstGeom prst="rect">
            <a:avLst/>
          </a:prstGeom>
        </p:spPr>
        <p:txBody>
          <a:bodyPr spcFirstLastPara="1" wrap="square" lIns="487600" tIns="487600" rIns="487600" bIns="4876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g2e856c48d07_0_33"/>
          <p:cNvSpPr/>
          <p:nvPr/>
        </p:nvSpPr>
        <p:spPr>
          <a:xfrm>
            <a:off x="0" y="0"/>
            <a:ext cx="43891200" cy="3121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487600" tIns="487600" rIns="487600" bIns="4876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7" name="Google Shape;37;g2e856c48d07_0_33"/>
          <p:cNvGrpSpPr/>
          <p:nvPr/>
        </p:nvGrpSpPr>
        <p:grpSpPr>
          <a:xfrm>
            <a:off x="3985972" y="7624036"/>
            <a:ext cx="3579685" cy="293288"/>
            <a:chOff x="4580561" y="2589004"/>
            <a:chExt cx="1064464" cy="25200"/>
          </a:xfrm>
        </p:grpSpPr>
        <p:sp>
          <p:nvSpPr>
            <p:cNvPr id="38" name="Google Shape;38;g2e856c48d07_0_33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487600" tIns="487600" rIns="487600" bIns="4876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9;g2e856c48d07_0_33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487600" tIns="487600" rIns="487600" bIns="4876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0" name="Google Shape;40;g2e856c48d07_0_33"/>
          <p:cNvSpPr txBox="1">
            <a:spLocks noGrp="1"/>
          </p:cNvSpPr>
          <p:nvPr>
            <p:ph type="title"/>
          </p:nvPr>
        </p:nvSpPr>
        <p:spPr>
          <a:xfrm>
            <a:off x="3501360" y="8439360"/>
            <a:ext cx="36904200" cy="3425400"/>
          </a:xfrm>
          <a:prstGeom prst="rect">
            <a:avLst/>
          </a:prstGeom>
        </p:spPr>
        <p:txBody>
          <a:bodyPr spcFirstLastPara="1" wrap="square" lIns="487600" tIns="487600" rIns="487600" bIns="48760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1pPr>
            <a:lvl2pPr lvl="1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2pPr>
            <a:lvl3pPr lvl="2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3pPr>
            <a:lvl4pPr lvl="3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4pPr>
            <a:lvl5pPr lvl="4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5pPr>
            <a:lvl6pPr lvl="5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6pPr>
            <a:lvl7pPr lvl="6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7pPr>
            <a:lvl8pPr lvl="7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8pPr>
            <a:lvl9pPr lvl="8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9pPr>
          </a:lstStyle>
          <a:p>
            <a:endParaRPr/>
          </a:p>
        </p:txBody>
      </p:sp>
      <p:sp>
        <p:nvSpPr>
          <p:cNvPr id="41" name="Google Shape;41;g2e856c48d07_0_33"/>
          <p:cNvSpPr txBox="1">
            <a:spLocks noGrp="1"/>
          </p:cNvSpPr>
          <p:nvPr>
            <p:ph type="body" idx="1"/>
          </p:nvPr>
        </p:nvSpPr>
        <p:spPr>
          <a:xfrm>
            <a:off x="3500761" y="13304800"/>
            <a:ext cx="18116700" cy="14471100"/>
          </a:xfrm>
          <a:prstGeom prst="rect">
            <a:avLst/>
          </a:prstGeom>
        </p:spPr>
        <p:txBody>
          <a:bodyPr spcFirstLastPara="1" wrap="square" lIns="487600" tIns="487600" rIns="487600" bIns="487600" anchor="t" anchorCtr="0">
            <a:normAutofit/>
          </a:bodyPr>
          <a:lstStyle>
            <a:lvl1pPr marL="457200" lvl="0" indent="-666750">
              <a:spcBef>
                <a:spcPts val="0"/>
              </a:spcBef>
              <a:spcAft>
                <a:spcPts val="0"/>
              </a:spcAft>
              <a:buSzPts val="6900"/>
              <a:buChar char="●"/>
              <a:defRPr/>
            </a:lvl1pPr>
            <a:lvl2pPr marL="914400" lvl="1" indent="-603250">
              <a:spcBef>
                <a:spcPts val="0"/>
              </a:spcBef>
              <a:spcAft>
                <a:spcPts val="0"/>
              </a:spcAft>
              <a:buSzPts val="5900"/>
              <a:buChar char="○"/>
              <a:defRPr/>
            </a:lvl2pPr>
            <a:lvl3pPr marL="1371600" lvl="2" indent="-603250">
              <a:spcBef>
                <a:spcPts val="0"/>
              </a:spcBef>
              <a:spcAft>
                <a:spcPts val="0"/>
              </a:spcAft>
              <a:buSzPts val="5900"/>
              <a:buChar char="■"/>
              <a:defRPr/>
            </a:lvl3pPr>
            <a:lvl4pPr marL="1828800" lvl="3" indent="-603250">
              <a:spcBef>
                <a:spcPts val="0"/>
              </a:spcBef>
              <a:spcAft>
                <a:spcPts val="0"/>
              </a:spcAft>
              <a:buSzPts val="5900"/>
              <a:buChar char="●"/>
              <a:defRPr/>
            </a:lvl4pPr>
            <a:lvl5pPr marL="2286000" lvl="4" indent="-603250">
              <a:spcBef>
                <a:spcPts val="0"/>
              </a:spcBef>
              <a:spcAft>
                <a:spcPts val="0"/>
              </a:spcAft>
              <a:buSzPts val="5900"/>
              <a:buChar char="○"/>
              <a:defRPr/>
            </a:lvl5pPr>
            <a:lvl6pPr marL="2743200" lvl="5" indent="-603250">
              <a:spcBef>
                <a:spcPts val="0"/>
              </a:spcBef>
              <a:spcAft>
                <a:spcPts val="0"/>
              </a:spcAft>
              <a:buSzPts val="5900"/>
              <a:buChar char="■"/>
              <a:defRPr/>
            </a:lvl6pPr>
            <a:lvl7pPr marL="3200400" lvl="6" indent="-603250">
              <a:spcBef>
                <a:spcPts val="0"/>
              </a:spcBef>
              <a:spcAft>
                <a:spcPts val="0"/>
              </a:spcAft>
              <a:buSzPts val="5900"/>
              <a:buChar char="●"/>
              <a:defRPr/>
            </a:lvl7pPr>
            <a:lvl8pPr marL="3657600" lvl="7" indent="-603250">
              <a:spcBef>
                <a:spcPts val="0"/>
              </a:spcBef>
              <a:spcAft>
                <a:spcPts val="0"/>
              </a:spcAft>
              <a:buSzPts val="5900"/>
              <a:buChar char="○"/>
              <a:defRPr/>
            </a:lvl8pPr>
            <a:lvl9pPr marL="4114800" lvl="8" indent="-603250">
              <a:spcBef>
                <a:spcPts val="0"/>
              </a:spcBef>
              <a:spcAft>
                <a:spcPts val="0"/>
              </a:spcAft>
              <a:buSzPts val="5900"/>
              <a:buChar char="■"/>
              <a:defRPr/>
            </a:lvl9pPr>
          </a:lstStyle>
          <a:p>
            <a:endParaRPr/>
          </a:p>
        </p:txBody>
      </p:sp>
      <p:sp>
        <p:nvSpPr>
          <p:cNvPr id="42" name="Google Shape;42;g2e856c48d07_0_33"/>
          <p:cNvSpPr txBox="1">
            <a:spLocks noGrp="1"/>
          </p:cNvSpPr>
          <p:nvPr>
            <p:ph type="body" idx="2"/>
          </p:nvPr>
        </p:nvSpPr>
        <p:spPr>
          <a:xfrm>
            <a:off x="22289297" y="13304800"/>
            <a:ext cx="18116700" cy="14471100"/>
          </a:xfrm>
          <a:prstGeom prst="rect">
            <a:avLst/>
          </a:prstGeom>
        </p:spPr>
        <p:txBody>
          <a:bodyPr spcFirstLastPara="1" wrap="square" lIns="487600" tIns="487600" rIns="487600" bIns="487600" anchor="t" anchorCtr="0">
            <a:normAutofit/>
          </a:bodyPr>
          <a:lstStyle>
            <a:lvl1pPr marL="457200" lvl="0" indent="-666750">
              <a:spcBef>
                <a:spcPts val="0"/>
              </a:spcBef>
              <a:spcAft>
                <a:spcPts val="0"/>
              </a:spcAft>
              <a:buSzPts val="6900"/>
              <a:buChar char="●"/>
              <a:defRPr/>
            </a:lvl1pPr>
            <a:lvl2pPr marL="914400" lvl="1" indent="-603250">
              <a:spcBef>
                <a:spcPts val="0"/>
              </a:spcBef>
              <a:spcAft>
                <a:spcPts val="0"/>
              </a:spcAft>
              <a:buSzPts val="5900"/>
              <a:buChar char="○"/>
              <a:defRPr/>
            </a:lvl2pPr>
            <a:lvl3pPr marL="1371600" lvl="2" indent="-603250">
              <a:spcBef>
                <a:spcPts val="0"/>
              </a:spcBef>
              <a:spcAft>
                <a:spcPts val="0"/>
              </a:spcAft>
              <a:buSzPts val="5900"/>
              <a:buChar char="■"/>
              <a:defRPr/>
            </a:lvl3pPr>
            <a:lvl4pPr marL="1828800" lvl="3" indent="-603250">
              <a:spcBef>
                <a:spcPts val="0"/>
              </a:spcBef>
              <a:spcAft>
                <a:spcPts val="0"/>
              </a:spcAft>
              <a:buSzPts val="5900"/>
              <a:buChar char="●"/>
              <a:defRPr/>
            </a:lvl4pPr>
            <a:lvl5pPr marL="2286000" lvl="4" indent="-603250">
              <a:spcBef>
                <a:spcPts val="0"/>
              </a:spcBef>
              <a:spcAft>
                <a:spcPts val="0"/>
              </a:spcAft>
              <a:buSzPts val="5900"/>
              <a:buChar char="○"/>
              <a:defRPr/>
            </a:lvl5pPr>
            <a:lvl6pPr marL="2743200" lvl="5" indent="-603250">
              <a:spcBef>
                <a:spcPts val="0"/>
              </a:spcBef>
              <a:spcAft>
                <a:spcPts val="0"/>
              </a:spcAft>
              <a:buSzPts val="5900"/>
              <a:buChar char="■"/>
              <a:defRPr/>
            </a:lvl6pPr>
            <a:lvl7pPr marL="3200400" lvl="6" indent="-603250">
              <a:spcBef>
                <a:spcPts val="0"/>
              </a:spcBef>
              <a:spcAft>
                <a:spcPts val="0"/>
              </a:spcAft>
              <a:buSzPts val="5900"/>
              <a:buChar char="●"/>
              <a:defRPr/>
            </a:lvl7pPr>
            <a:lvl8pPr marL="3657600" lvl="7" indent="-603250">
              <a:spcBef>
                <a:spcPts val="0"/>
              </a:spcBef>
              <a:spcAft>
                <a:spcPts val="0"/>
              </a:spcAft>
              <a:buSzPts val="5900"/>
              <a:buChar char="○"/>
              <a:defRPr/>
            </a:lvl8pPr>
            <a:lvl9pPr marL="4114800" lvl="8" indent="-603250">
              <a:spcBef>
                <a:spcPts val="0"/>
              </a:spcBef>
              <a:spcAft>
                <a:spcPts val="0"/>
              </a:spcAft>
              <a:buSzPts val="5900"/>
              <a:buChar char="■"/>
              <a:defRPr/>
            </a:lvl9pPr>
          </a:lstStyle>
          <a:p>
            <a:endParaRPr/>
          </a:p>
        </p:txBody>
      </p:sp>
      <p:sp>
        <p:nvSpPr>
          <p:cNvPr id="43" name="Google Shape;43;g2e856c48d07_0_33"/>
          <p:cNvSpPr txBox="1">
            <a:spLocks noGrp="1"/>
          </p:cNvSpPr>
          <p:nvPr>
            <p:ph type="sldNum" idx="12"/>
          </p:nvPr>
        </p:nvSpPr>
        <p:spPr>
          <a:xfrm>
            <a:off x="40974251" y="30399045"/>
            <a:ext cx="2633700" cy="2519100"/>
          </a:xfrm>
          <a:prstGeom prst="rect">
            <a:avLst/>
          </a:prstGeom>
        </p:spPr>
        <p:txBody>
          <a:bodyPr spcFirstLastPara="1" wrap="square" lIns="487600" tIns="487600" rIns="487600" bIns="4876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g2e856c48d07_0_42"/>
          <p:cNvSpPr/>
          <p:nvPr/>
        </p:nvSpPr>
        <p:spPr>
          <a:xfrm>
            <a:off x="0" y="0"/>
            <a:ext cx="43891200" cy="3121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487600" tIns="487600" rIns="487600" bIns="4876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6" name="Google Shape;46;g2e856c48d07_0_42"/>
          <p:cNvGrpSpPr/>
          <p:nvPr/>
        </p:nvGrpSpPr>
        <p:grpSpPr>
          <a:xfrm>
            <a:off x="3985972" y="7624036"/>
            <a:ext cx="3579685" cy="293288"/>
            <a:chOff x="4580561" y="2589004"/>
            <a:chExt cx="1064464" cy="25200"/>
          </a:xfrm>
        </p:grpSpPr>
        <p:sp>
          <p:nvSpPr>
            <p:cNvPr id="47" name="Google Shape;47;g2e856c48d07_0_42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487600" tIns="487600" rIns="487600" bIns="4876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48;g2e856c48d07_0_42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487600" tIns="487600" rIns="487600" bIns="4876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9" name="Google Shape;49;g2e856c48d07_0_42"/>
          <p:cNvSpPr txBox="1">
            <a:spLocks noGrp="1"/>
          </p:cNvSpPr>
          <p:nvPr>
            <p:ph type="title"/>
          </p:nvPr>
        </p:nvSpPr>
        <p:spPr>
          <a:xfrm>
            <a:off x="3501360" y="8439360"/>
            <a:ext cx="36904200" cy="3425400"/>
          </a:xfrm>
          <a:prstGeom prst="rect">
            <a:avLst/>
          </a:prstGeom>
        </p:spPr>
        <p:txBody>
          <a:bodyPr spcFirstLastPara="1" wrap="square" lIns="487600" tIns="487600" rIns="487600" bIns="48760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1pPr>
            <a:lvl2pPr lvl="1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2pPr>
            <a:lvl3pPr lvl="2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3pPr>
            <a:lvl4pPr lvl="3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4pPr>
            <a:lvl5pPr lvl="4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5pPr>
            <a:lvl6pPr lvl="5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6pPr>
            <a:lvl7pPr lvl="6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7pPr>
            <a:lvl8pPr lvl="7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8pPr>
            <a:lvl9pPr lvl="8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9pPr>
          </a:lstStyle>
          <a:p>
            <a:endParaRPr/>
          </a:p>
        </p:txBody>
      </p:sp>
      <p:sp>
        <p:nvSpPr>
          <p:cNvPr id="50" name="Google Shape;50;g2e856c48d07_0_42"/>
          <p:cNvSpPr txBox="1">
            <a:spLocks noGrp="1"/>
          </p:cNvSpPr>
          <p:nvPr>
            <p:ph type="sldNum" idx="12"/>
          </p:nvPr>
        </p:nvSpPr>
        <p:spPr>
          <a:xfrm>
            <a:off x="40974251" y="30399045"/>
            <a:ext cx="2633700" cy="2519100"/>
          </a:xfrm>
          <a:prstGeom prst="rect">
            <a:avLst/>
          </a:prstGeom>
        </p:spPr>
        <p:txBody>
          <a:bodyPr spcFirstLastPara="1" wrap="square" lIns="487600" tIns="487600" rIns="487600" bIns="4876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g2e856c48d07_0_49"/>
          <p:cNvSpPr/>
          <p:nvPr/>
        </p:nvSpPr>
        <p:spPr>
          <a:xfrm>
            <a:off x="0" y="0"/>
            <a:ext cx="43891200" cy="3121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487600" tIns="487600" rIns="487600" bIns="4876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3" name="Google Shape;53;g2e856c48d07_0_49"/>
          <p:cNvGrpSpPr/>
          <p:nvPr/>
        </p:nvGrpSpPr>
        <p:grpSpPr>
          <a:xfrm>
            <a:off x="3985972" y="7624036"/>
            <a:ext cx="3579685" cy="293288"/>
            <a:chOff x="4580561" y="2589004"/>
            <a:chExt cx="1064464" cy="25200"/>
          </a:xfrm>
        </p:grpSpPr>
        <p:sp>
          <p:nvSpPr>
            <p:cNvPr id="54" name="Google Shape;54;g2e856c48d07_0_49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487600" tIns="487600" rIns="487600" bIns="4876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g2e856c48d07_0_49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487600" tIns="487600" rIns="487600" bIns="4876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6" name="Google Shape;56;g2e856c48d07_0_49"/>
          <p:cNvSpPr txBox="1">
            <a:spLocks noGrp="1"/>
          </p:cNvSpPr>
          <p:nvPr>
            <p:ph type="title"/>
          </p:nvPr>
        </p:nvSpPr>
        <p:spPr>
          <a:xfrm>
            <a:off x="3504000" y="8439360"/>
            <a:ext cx="15844200" cy="8841600"/>
          </a:xfrm>
          <a:prstGeom prst="rect">
            <a:avLst/>
          </a:prstGeom>
        </p:spPr>
        <p:txBody>
          <a:bodyPr spcFirstLastPara="1" wrap="square" lIns="487600" tIns="487600" rIns="487600" bIns="48760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1pPr>
            <a:lvl2pPr lvl="1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2pPr>
            <a:lvl3pPr lvl="2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3pPr>
            <a:lvl4pPr lvl="3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4pPr>
            <a:lvl5pPr lvl="4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5pPr>
            <a:lvl6pPr lvl="5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6pPr>
            <a:lvl7pPr lvl="6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7pPr>
            <a:lvl8pPr lvl="7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8pPr>
            <a:lvl9pPr lvl="8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9pPr>
          </a:lstStyle>
          <a:p>
            <a:endParaRPr/>
          </a:p>
        </p:txBody>
      </p:sp>
      <p:sp>
        <p:nvSpPr>
          <p:cNvPr id="57" name="Google Shape;57;g2e856c48d07_0_49"/>
          <p:cNvSpPr txBox="1">
            <a:spLocks noGrp="1"/>
          </p:cNvSpPr>
          <p:nvPr>
            <p:ph type="body" idx="1"/>
          </p:nvPr>
        </p:nvSpPr>
        <p:spPr>
          <a:xfrm>
            <a:off x="3461880" y="17803040"/>
            <a:ext cx="15844200" cy="10224000"/>
          </a:xfrm>
          <a:prstGeom prst="rect">
            <a:avLst/>
          </a:prstGeom>
        </p:spPr>
        <p:txBody>
          <a:bodyPr spcFirstLastPara="1" wrap="square" lIns="487600" tIns="487600" rIns="487600" bIns="487600" anchor="t" anchorCtr="0">
            <a:normAutofit/>
          </a:bodyPr>
          <a:lstStyle>
            <a:lvl1pPr marL="457200" lvl="0" indent="-666750">
              <a:spcBef>
                <a:spcPts val="0"/>
              </a:spcBef>
              <a:spcAft>
                <a:spcPts val="0"/>
              </a:spcAft>
              <a:buSzPts val="6900"/>
              <a:buChar char="●"/>
              <a:defRPr/>
            </a:lvl1pPr>
            <a:lvl2pPr marL="914400" lvl="1" indent="-603250">
              <a:spcBef>
                <a:spcPts val="0"/>
              </a:spcBef>
              <a:spcAft>
                <a:spcPts val="0"/>
              </a:spcAft>
              <a:buSzPts val="5900"/>
              <a:buChar char="○"/>
              <a:defRPr/>
            </a:lvl2pPr>
            <a:lvl3pPr marL="1371600" lvl="2" indent="-603250">
              <a:spcBef>
                <a:spcPts val="0"/>
              </a:spcBef>
              <a:spcAft>
                <a:spcPts val="0"/>
              </a:spcAft>
              <a:buSzPts val="5900"/>
              <a:buChar char="■"/>
              <a:defRPr/>
            </a:lvl3pPr>
            <a:lvl4pPr marL="1828800" lvl="3" indent="-603250">
              <a:spcBef>
                <a:spcPts val="0"/>
              </a:spcBef>
              <a:spcAft>
                <a:spcPts val="0"/>
              </a:spcAft>
              <a:buSzPts val="5900"/>
              <a:buChar char="●"/>
              <a:defRPr/>
            </a:lvl4pPr>
            <a:lvl5pPr marL="2286000" lvl="4" indent="-603250">
              <a:spcBef>
                <a:spcPts val="0"/>
              </a:spcBef>
              <a:spcAft>
                <a:spcPts val="0"/>
              </a:spcAft>
              <a:buSzPts val="5900"/>
              <a:buChar char="○"/>
              <a:defRPr/>
            </a:lvl5pPr>
            <a:lvl6pPr marL="2743200" lvl="5" indent="-603250">
              <a:spcBef>
                <a:spcPts val="0"/>
              </a:spcBef>
              <a:spcAft>
                <a:spcPts val="0"/>
              </a:spcAft>
              <a:buSzPts val="5900"/>
              <a:buChar char="■"/>
              <a:defRPr/>
            </a:lvl6pPr>
            <a:lvl7pPr marL="3200400" lvl="6" indent="-603250">
              <a:spcBef>
                <a:spcPts val="0"/>
              </a:spcBef>
              <a:spcAft>
                <a:spcPts val="0"/>
              </a:spcAft>
              <a:buSzPts val="5900"/>
              <a:buChar char="●"/>
              <a:defRPr/>
            </a:lvl7pPr>
            <a:lvl8pPr marL="3657600" lvl="7" indent="-603250">
              <a:spcBef>
                <a:spcPts val="0"/>
              </a:spcBef>
              <a:spcAft>
                <a:spcPts val="0"/>
              </a:spcAft>
              <a:buSzPts val="5900"/>
              <a:buChar char="○"/>
              <a:defRPr/>
            </a:lvl8pPr>
            <a:lvl9pPr marL="4114800" lvl="8" indent="-603250">
              <a:spcBef>
                <a:spcPts val="0"/>
              </a:spcBef>
              <a:spcAft>
                <a:spcPts val="0"/>
              </a:spcAft>
              <a:buSzPts val="5900"/>
              <a:buChar char="■"/>
              <a:defRPr/>
            </a:lvl9pPr>
          </a:lstStyle>
          <a:p>
            <a:endParaRPr/>
          </a:p>
        </p:txBody>
      </p:sp>
      <p:sp>
        <p:nvSpPr>
          <p:cNvPr id="58" name="Google Shape;58;g2e856c48d07_0_49"/>
          <p:cNvSpPr txBox="1">
            <a:spLocks noGrp="1"/>
          </p:cNvSpPr>
          <p:nvPr>
            <p:ph type="sldNum" idx="12"/>
          </p:nvPr>
        </p:nvSpPr>
        <p:spPr>
          <a:xfrm>
            <a:off x="40974251" y="30399045"/>
            <a:ext cx="2633700" cy="2519100"/>
          </a:xfrm>
          <a:prstGeom prst="rect">
            <a:avLst/>
          </a:prstGeom>
        </p:spPr>
        <p:txBody>
          <a:bodyPr spcFirstLastPara="1" wrap="square" lIns="487600" tIns="487600" rIns="487600" bIns="4876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" name="Google Shape;60;g2e856c48d07_0_57"/>
          <p:cNvGrpSpPr/>
          <p:nvPr/>
        </p:nvGrpSpPr>
        <p:grpSpPr>
          <a:xfrm>
            <a:off x="3985972" y="26682432"/>
            <a:ext cx="3579685" cy="293288"/>
            <a:chOff x="4580561" y="2589004"/>
            <a:chExt cx="1064464" cy="25200"/>
          </a:xfrm>
        </p:grpSpPr>
        <p:sp>
          <p:nvSpPr>
            <p:cNvPr id="61" name="Google Shape;61;g2e856c48d07_0_57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487600" tIns="487600" rIns="487600" bIns="4876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62;g2e856c48d07_0_57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487600" tIns="487600" rIns="487600" bIns="4876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3" name="Google Shape;63;g2e856c48d07_0_57"/>
          <p:cNvSpPr txBox="1">
            <a:spLocks noGrp="1"/>
          </p:cNvSpPr>
          <p:nvPr>
            <p:ph type="title"/>
          </p:nvPr>
        </p:nvSpPr>
        <p:spPr>
          <a:xfrm>
            <a:off x="3501360" y="5531520"/>
            <a:ext cx="33701700" cy="19104000"/>
          </a:xfrm>
          <a:prstGeom prst="rect">
            <a:avLst/>
          </a:prstGeom>
        </p:spPr>
        <p:txBody>
          <a:bodyPr spcFirstLastPara="1" wrap="square" lIns="487600" tIns="487600" rIns="487600" bIns="487600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200"/>
              <a:buNone/>
              <a:defRPr sz="19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200"/>
              <a:buNone/>
              <a:defRPr sz="19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200"/>
              <a:buNone/>
              <a:defRPr sz="19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200"/>
              <a:buNone/>
              <a:defRPr sz="19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200"/>
              <a:buNone/>
              <a:defRPr sz="19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200"/>
              <a:buNone/>
              <a:defRPr sz="19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200"/>
              <a:buNone/>
              <a:defRPr sz="19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200"/>
              <a:buNone/>
              <a:defRPr sz="19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200"/>
              <a:buNone/>
              <a:defRPr sz="19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64" name="Google Shape;64;g2e856c48d07_0_57"/>
          <p:cNvSpPr txBox="1">
            <a:spLocks noGrp="1"/>
          </p:cNvSpPr>
          <p:nvPr>
            <p:ph type="sldNum" idx="12"/>
          </p:nvPr>
        </p:nvSpPr>
        <p:spPr>
          <a:xfrm>
            <a:off x="40974251" y="30399045"/>
            <a:ext cx="2633700" cy="2519100"/>
          </a:xfrm>
          <a:prstGeom prst="rect">
            <a:avLst/>
          </a:prstGeom>
        </p:spPr>
        <p:txBody>
          <a:bodyPr spcFirstLastPara="1" wrap="square" lIns="487600" tIns="487600" rIns="487600" bIns="487600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2e856c48d07_0_63"/>
          <p:cNvSpPr/>
          <p:nvPr/>
        </p:nvSpPr>
        <p:spPr>
          <a:xfrm>
            <a:off x="0" y="0"/>
            <a:ext cx="21945600" cy="3291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487600" tIns="487600" rIns="487600" bIns="4876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7" name="Google Shape;67;g2e856c48d07_0_63"/>
          <p:cNvGrpSpPr/>
          <p:nvPr/>
        </p:nvGrpSpPr>
        <p:grpSpPr>
          <a:xfrm>
            <a:off x="3985972" y="7624036"/>
            <a:ext cx="3579685" cy="293288"/>
            <a:chOff x="4580561" y="2589004"/>
            <a:chExt cx="1064464" cy="25200"/>
          </a:xfrm>
        </p:grpSpPr>
        <p:sp>
          <p:nvSpPr>
            <p:cNvPr id="68" name="Google Shape;68;g2e856c48d07_0_63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487600" tIns="487600" rIns="487600" bIns="4876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69;g2e856c48d07_0_63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487600" tIns="487600" rIns="487600" bIns="4876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0" name="Google Shape;70;g2e856c48d07_0_63"/>
          <p:cNvSpPr txBox="1">
            <a:spLocks noGrp="1"/>
          </p:cNvSpPr>
          <p:nvPr>
            <p:ph type="title"/>
          </p:nvPr>
        </p:nvSpPr>
        <p:spPr>
          <a:xfrm>
            <a:off x="3504000" y="8439360"/>
            <a:ext cx="15844200" cy="10798200"/>
          </a:xfrm>
          <a:prstGeom prst="rect">
            <a:avLst/>
          </a:prstGeom>
        </p:spPr>
        <p:txBody>
          <a:bodyPr spcFirstLastPara="1" wrap="square" lIns="487600" tIns="487600" rIns="487600" bIns="48760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1pPr>
            <a:lvl2pPr lvl="1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2pPr>
            <a:lvl3pPr lvl="2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3pPr>
            <a:lvl4pPr lvl="3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4pPr>
            <a:lvl5pPr lvl="4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5pPr>
            <a:lvl6pPr lvl="5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6pPr>
            <a:lvl7pPr lvl="6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7pPr>
            <a:lvl8pPr lvl="7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8pPr>
            <a:lvl9pPr lvl="8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9pPr>
          </a:lstStyle>
          <a:p>
            <a:endParaRPr/>
          </a:p>
        </p:txBody>
      </p:sp>
      <p:sp>
        <p:nvSpPr>
          <p:cNvPr id="71" name="Google Shape;71;g2e856c48d07_0_63"/>
          <p:cNvSpPr txBox="1">
            <a:spLocks noGrp="1"/>
          </p:cNvSpPr>
          <p:nvPr>
            <p:ph type="subTitle" idx="1"/>
          </p:nvPr>
        </p:nvSpPr>
        <p:spPr>
          <a:xfrm>
            <a:off x="3479760" y="20233760"/>
            <a:ext cx="15844200" cy="4857600"/>
          </a:xfrm>
          <a:prstGeom prst="rect">
            <a:avLst/>
          </a:prstGeom>
        </p:spPr>
        <p:txBody>
          <a:bodyPr spcFirstLastPara="1" wrap="square" lIns="487600" tIns="487600" rIns="487600" bIns="487600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500"/>
              <a:buNone/>
              <a:defRPr sz="85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500"/>
              <a:buNone/>
              <a:defRPr sz="85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500"/>
              <a:buNone/>
              <a:defRPr sz="85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500"/>
              <a:buNone/>
              <a:defRPr sz="85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500"/>
              <a:buNone/>
              <a:defRPr sz="85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500"/>
              <a:buNone/>
              <a:defRPr sz="85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500"/>
              <a:buNone/>
              <a:defRPr sz="85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500"/>
              <a:buNone/>
              <a:defRPr sz="85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500"/>
              <a:buNone/>
              <a:defRPr sz="8500"/>
            </a:lvl9pPr>
          </a:lstStyle>
          <a:p>
            <a:endParaRPr/>
          </a:p>
        </p:txBody>
      </p:sp>
      <p:sp>
        <p:nvSpPr>
          <p:cNvPr id="72" name="Google Shape;72;g2e856c48d07_0_63"/>
          <p:cNvSpPr txBox="1">
            <a:spLocks noGrp="1"/>
          </p:cNvSpPr>
          <p:nvPr>
            <p:ph type="body" idx="2"/>
          </p:nvPr>
        </p:nvSpPr>
        <p:spPr>
          <a:xfrm>
            <a:off x="24836280" y="8656800"/>
            <a:ext cx="16197000" cy="19363200"/>
          </a:xfrm>
          <a:prstGeom prst="rect">
            <a:avLst/>
          </a:prstGeom>
        </p:spPr>
        <p:txBody>
          <a:bodyPr spcFirstLastPara="1" wrap="square" lIns="487600" tIns="487600" rIns="487600" bIns="487600" anchor="t" anchorCtr="0">
            <a:normAutofit/>
          </a:bodyPr>
          <a:lstStyle>
            <a:lvl1pPr marL="457200" lvl="0" indent="-666750">
              <a:spcBef>
                <a:spcPts val="0"/>
              </a:spcBef>
              <a:spcAft>
                <a:spcPts val="0"/>
              </a:spcAft>
              <a:buSzPts val="6900"/>
              <a:buChar char="●"/>
              <a:defRPr/>
            </a:lvl1pPr>
            <a:lvl2pPr marL="914400" lvl="1" indent="-603250">
              <a:spcBef>
                <a:spcPts val="0"/>
              </a:spcBef>
              <a:spcAft>
                <a:spcPts val="0"/>
              </a:spcAft>
              <a:buSzPts val="5900"/>
              <a:buChar char="○"/>
              <a:defRPr/>
            </a:lvl2pPr>
            <a:lvl3pPr marL="1371600" lvl="2" indent="-603250">
              <a:spcBef>
                <a:spcPts val="0"/>
              </a:spcBef>
              <a:spcAft>
                <a:spcPts val="0"/>
              </a:spcAft>
              <a:buSzPts val="5900"/>
              <a:buChar char="■"/>
              <a:defRPr/>
            </a:lvl3pPr>
            <a:lvl4pPr marL="1828800" lvl="3" indent="-603250">
              <a:spcBef>
                <a:spcPts val="0"/>
              </a:spcBef>
              <a:spcAft>
                <a:spcPts val="0"/>
              </a:spcAft>
              <a:buSzPts val="5900"/>
              <a:buChar char="●"/>
              <a:defRPr/>
            </a:lvl4pPr>
            <a:lvl5pPr marL="2286000" lvl="4" indent="-603250">
              <a:spcBef>
                <a:spcPts val="0"/>
              </a:spcBef>
              <a:spcAft>
                <a:spcPts val="0"/>
              </a:spcAft>
              <a:buSzPts val="5900"/>
              <a:buChar char="○"/>
              <a:defRPr/>
            </a:lvl5pPr>
            <a:lvl6pPr marL="2743200" lvl="5" indent="-603250">
              <a:spcBef>
                <a:spcPts val="0"/>
              </a:spcBef>
              <a:spcAft>
                <a:spcPts val="0"/>
              </a:spcAft>
              <a:buSzPts val="5900"/>
              <a:buChar char="■"/>
              <a:defRPr/>
            </a:lvl6pPr>
            <a:lvl7pPr marL="3200400" lvl="6" indent="-603250">
              <a:spcBef>
                <a:spcPts val="0"/>
              </a:spcBef>
              <a:spcAft>
                <a:spcPts val="0"/>
              </a:spcAft>
              <a:buSzPts val="5900"/>
              <a:buChar char="●"/>
              <a:defRPr/>
            </a:lvl7pPr>
            <a:lvl8pPr marL="3657600" lvl="7" indent="-603250">
              <a:spcBef>
                <a:spcPts val="0"/>
              </a:spcBef>
              <a:spcAft>
                <a:spcPts val="0"/>
              </a:spcAft>
              <a:buSzPts val="5900"/>
              <a:buChar char="○"/>
              <a:defRPr/>
            </a:lvl8pPr>
            <a:lvl9pPr marL="4114800" lvl="8" indent="-603250">
              <a:spcBef>
                <a:spcPts val="0"/>
              </a:spcBef>
              <a:spcAft>
                <a:spcPts val="0"/>
              </a:spcAft>
              <a:buSzPts val="5900"/>
              <a:buChar char="■"/>
              <a:defRPr/>
            </a:lvl9pPr>
          </a:lstStyle>
          <a:p>
            <a:endParaRPr/>
          </a:p>
        </p:txBody>
      </p:sp>
      <p:sp>
        <p:nvSpPr>
          <p:cNvPr id="73" name="Google Shape;73;g2e856c48d07_0_63"/>
          <p:cNvSpPr txBox="1">
            <a:spLocks noGrp="1"/>
          </p:cNvSpPr>
          <p:nvPr>
            <p:ph type="sldNum" idx="12"/>
          </p:nvPr>
        </p:nvSpPr>
        <p:spPr>
          <a:xfrm>
            <a:off x="40974251" y="30399045"/>
            <a:ext cx="2633700" cy="2519100"/>
          </a:xfrm>
          <a:prstGeom prst="rect">
            <a:avLst/>
          </a:prstGeom>
        </p:spPr>
        <p:txBody>
          <a:bodyPr spcFirstLastPara="1" wrap="square" lIns="487600" tIns="487600" rIns="487600" bIns="4876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2e856c48d07_0_72"/>
          <p:cNvSpPr txBox="1">
            <a:spLocks noGrp="1"/>
          </p:cNvSpPr>
          <p:nvPr>
            <p:ph type="body" idx="1"/>
          </p:nvPr>
        </p:nvSpPr>
        <p:spPr>
          <a:xfrm>
            <a:off x="3479760" y="27984328"/>
            <a:ext cx="36947400" cy="2947200"/>
          </a:xfrm>
          <a:prstGeom prst="rect">
            <a:avLst/>
          </a:prstGeom>
        </p:spPr>
        <p:txBody>
          <a:bodyPr spcFirstLastPara="1" wrap="square" lIns="487600" tIns="487600" rIns="487600" bIns="487600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900"/>
              <a:buNone/>
              <a:defRPr/>
            </a:lvl1pPr>
          </a:lstStyle>
          <a:p>
            <a:endParaRPr/>
          </a:p>
        </p:txBody>
      </p:sp>
      <p:sp>
        <p:nvSpPr>
          <p:cNvPr id="76" name="Google Shape;76;g2e856c48d07_0_72"/>
          <p:cNvSpPr txBox="1">
            <a:spLocks noGrp="1"/>
          </p:cNvSpPr>
          <p:nvPr>
            <p:ph type="sldNum" idx="12"/>
          </p:nvPr>
        </p:nvSpPr>
        <p:spPr>
          <a:xfrm>
            <a:off x="40974251" y="30399045"/>
            <a:ext cx="2633700" cy="2519100"/>
          </a:xfrm>
          <a:prstGeom prst="rect">
            <a:avLst/>
          </a:prstGeom>
        </p:spPr>
        <p:txBody>
          <a:bodyPr spcFirstLastPara="1" wrap="square" lIns="487600" tIns="487600" rIns="487600" bIns="4876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treamline">
    <p:bg>
      <p:bgPr>
        <a:gradFill flip="none" rotWithShape="1">
          <a:gsLst>
            <a:gs pos="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g2e856c48d07_0_7"/>
          <p:cNvSpPr txBox="1">
            <a:spLocks noGrp="1"/>
          </p:cNvSpPr>
          <p:nvPr>
            <p:ph type="title"/>
          </p:nvPr>
        </p:nvSpPr>
        <p:spPr>
          <a:xfrm>
            <a:off x="1496160" y="2848160"/>
            <a:ext cx="40899000" cy="366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7600" tIns="487600" rIns="487600" bIns="48760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900"/>
              <a:buFont typeface="Raleway"/>
              <a:buNone/>
              <a:defRPr sz="149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900"/>
              <a:buFont typeface="Raleway"/>
              <a:buNone/>
              <a:defRPr sz="149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900"/>
              <a:buFont typeface="Raleway"/>
              <a:buNone/>
              <a:defRPr sz="149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900"/>
              <a:buFont typeface="Raleway"/>
              <a:buNone/>
              <a:defRPr sz="149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900"/>
              <a:buFont typeface="Raleway"/>
              <a:buNone/>
              <a:defRPr sz="149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900"/>
              <a:buFont typeface="Raleway"/>
              <a:buNone/>
              <a:defRPr sz="149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900"/>
              <a:buFont typeface="Raleway"/>
              <a:buNone/>
              <a:defRPr sz="149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900"/>
              <a:buFont typeface="Raleway"/>
              <a:buNone/>
              <a:defRPr sz="149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900"/>
              <a:buFont typeface="Raleway"/>
              <a:buNone/>
              <a:defRPr sz="149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11" name="Google Shape;11;g2e856c48d07_0_7"/>
          <p:cNvSpPr txBox="1">
            <a:spLocks noGrp="1"/>
          </p:cNvSpPr>
          <p:nvPr>
            <p:ph type="body" idx="1"/>
          </p:nvPr>
        </p:nvSpPr>
        <p:spPr>
          <a:xfrm>
            <a:off x="1496160" y="7375840"/>
            <a:ext cx="40899000" cy="2186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7600" tIns="487600" rIns="487600" bIns="487600" anchor="t" anchorCtr="0">
            <a:normAutofit/>
          </a:bodyPr>
          <a:lstStyle>
            <a:lvl1pPr marL="457200" lvl="0" indent="-6667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900"/>
              <a:buFont typeface="Lato"/>
              <a:buChar char="●"/>
              <a:defRPr sz="69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6032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900"/>
              <a:buFont typeface="Lato"/>
              <a:buChar char="○"/>
              <a:defRPr sz="59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6032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900"/>
              <a:buFont typeface="Lato"/>
              <a:buChar char="■"/>
              <a:defRPr sz="59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6032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900"/>
              <a:buFont typeface="Lato"/>
              <a:buChar char="●"/>
              <a:defRPr sz="59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6032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900"/>
              <a:buFont typeface="Lato"/>
              <a:buChar char="○"/>
              <a:defRPr sz="59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6032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900"/>
              <a:buFont typeface="Lato"/>
              <a:buChar char="■"/>
              <a:defRPr sz="59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6032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900"/>
              <a:buFont typeface="Lato"/>
              <a:buChar char="●"/>
              <a:defRPr sz="59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6032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900"/>
              <a:buFont typeface="Lato"/>
              <a:buChar char="○"/>
              <a:defRPr sz="59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6032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900"/>
              <a:buFont typeface="Lato"/>
              <a:buChar char="■"/>
              <a:defRPr sz="59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12" name="Google Shape;12;g2e856c48d07_0_7"/>
          <p:cNvSpPr txBox="1">
            <a:spLocks noGrp="1"/>
          </p:cNvSpPr>
          <p:nvPr>
            <p:ph type="sldNum" idx="12"/>
          </p:nvPr>
        </p:nvSpPr>
        <p:spPr>
          <a:xfrm>
            <a:off x="40974251" y="30399045"/>
            <a:ext cx="2633700" cy="251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7600" tIns="487600" rIns="487600" bIns="487600" anchor="ctr" anchorCtr="0">
            <a:normAutofit/>
          </a:bodyPr>
          <a:lstStyle>
            <a:lvl1pPr lvl="0" algn="r">
              <a:buNone/>
              <a:defRPr sz="5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5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5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5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5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5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5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5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5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"/>
          <p:cNvSpPr txBox="1">
            <a:spLocks noGrp="1"/>
          </p:cNvSpPr>
          <p:nvPr>
            <p:ph type="body" idx="1"/>
          </p:nvPr>
        </p:nvSpPr>
        <p:spPr>
          <a:xfrm>
            <a:off x="459674" y="6378482"/>
            <a:ext cx="10056900" cy="180905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28575" tIns="228575" rIns="228575" bIns="228575" anchor="t" anchorCtr="0">
            <a:sp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rgbClr val="205867"/>
              </a:buClr>
              <a:buSzPts val="3600"/>
              <a:buNone/>
            </a:pPr>
            <a:endParaRPr sz="3600" b="1" dirty="0"/>
          </a:p>
          <a:p>
            <a:pPr marL="0" lvl="0" indent="0" algn="just">
              <a:spcBef>
                <a:spcPts val="720"/>
              </a:spcBef>
              <a:buClr>
                <a:schemeClr val="dk1"/>
              </a:buClr>
              <a:buSzPts val="1100"/>
            </a:pPr>
            <a:r>
              <a:rPr lang="en-US" sz="6000" dirty="0"/>
              <a:t>This study investigates the types of errors and learning difficulties faced by tertiary-level students when using spreadsheets in a project management context. Based on qualitative and quantitative data collected over a semester, the research explores students' misconceptions, syntactic errors, and cognitive limitations, aiming to inform instructional redesign in ICT education.</a:t>
            </a:r>
            <a:endParaRPr sz="3600" dirty="0"/>
          </a:p>
          <a:p>
            <a:pPr marL="0" lvl="0" indent="0" algn="just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endParaRPr sz="3600" dirty="0"/>
          </a:p>
          <a:p>
            <a:pPr marL="0" lvl="0" indent="0" algn="l" rtl="0">
              <a:spcBef>
                <a:spcPts val="480"/>
              </a:spcBef>
              <a:spcAft>
                <a:spcPts val="6400"/>
              </a:spcAft>
              <a:buClr>
                <a:srgbClr val="205867"/>
              </a:buClr>
              <a:buSzPts val="2400"/>
              <a:buNone/>
            </a:pPr>
            <a:endParaRPr dirty="0"/>
          </a:p>
        </p:txBody>
      </p:sp>
      <p:sp>
        <p:nvSpPr>
          <p:cNvPr id="109" name="Google Shape;109;p1"/>
          <p:cNvSpPr txBox="1">
            <a:spLocks noGrp="1"/>
          </p:cNvSpPr>
          <p:nvPr>
            <p:ph type="body" idx="2"/>
          </p:nvPr>
        </p:nvSpPr>
        <p:spPr>
          <a:xfrm>
            <a:off x="477827" y="5069248"/>
            <a:ext cx="10048800" cy="20672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spAutoFit/>
          </a:bodyPr>
          <a:lstStyle/>
          <a:p>
            <a:pPr marL="0" lvl="0" indent="0">
              <a:spcBef>
                <a:spcPts val="0"/>
              </a:spcBef>
              <a:spcAft>
                <a:spcPts val="6400"/>
              </a:spcAft>
            </a:pPr>
            <a:r>
              <a:rPr lang="en-US" sz="6000" dirty="0"/>
              <a:t>Abstract</a:t>
            </a:r>
            <a:endParaRPr sz="6000" dirty="0"/>
          </a:p>
        </p:txBody>
      </p:sp>
      <p:sp>
        <p:nvSpPr>
          <p:cNvPr id="110" name="Google Shape;110;p1"/>
          <p:cNvSpPr txBox="1">
            <a:spLocks noGrp="1"/>
          </p:cNvSpPr>
          <p:nvPr>
            <p:ph type="body" idx="3"/>
          </p:nvPr>
        </p:nvSpPr>
        <p:spPr>
          <a:xfrm>
            <a:off x="4669139" y="23541239"/>
            <a:ext cx="10050600" cy="20672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spAutoFit/>
          </a:bodyPr>
          <a:lstStyle/>
          <a:p>
            <a:pPr marL="0" lvl="0" indent="0">
              <a:spcBef>
                <a:spcPts val="0"/>
              </a:spcBef>
              <a:spcAft>
                <a:spcPts val="6400"/>
              </a:spcAft>
            </a:pPr>
            <a:r>
              <a:rPr lang="en-US" sz="6000" dirty="0"/>
              <a:t>Discussion</a:t>
            </a:r>
            <a:endParaRPr sz="6000" dirty="0"/>
          </a:p>
        </p:txBody>
      </p:sp>
      <p:sp>
        <p:nvSpPr>
          <p:cNvPr id="111" name="Google Shape;111;p1"/>
          <p:cNvSpPr txBox="1">
            <a:spLocks noGrp="1"/>
          </p:cNvSpPr>
          <p:nvPr>
            <p:ph type="body" idx="4"/>
          </p:nvPr>
        </p:nvSpPr>
        <p:spPr>
          <a:xfrm>
            <a:off x="11460161" y="6934200"/>
            <a:ext cx="8703020" cy="18616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28575" tIns="228575" rIns="228575" bIns="228575" anchor="t" anchorCtr="0">
            <a:spAutoFit/>
          </a:bodyPr>
          <a:lstStyle/>
          <a:p>
            <a:pPr marL="457200" lvl="0" indent="-6096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000"/>
              <a:buAutoNum type="arabicPeriod"/>
            </a:pPr>
            <a:r>
              <a:rPr lang="en-US" sz="6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 identify frequent spreadsheet-related errors among students.</a:t>
            </a:r>
          </a:p>
          <a:p>
            <a:pPr marL="457200" lvl="0" indent="-6096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000"/>
              <a:buAutoNum type="arabicPeriod"/>
            </a:pPr>
            <a:r>
              <a:rPr lang="en-US" sz="6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 explore perceived and actual difficulties before and after instruction.</a:t>
            </a:r>
          </a:p>
          <a:p>
            <a:pPr marL="457200" lvl="0" indent="-6096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000"/>
              <a:buAutoNum type="arabicPeriod"/>
            </a:pPr>
            <a:r>
              <a:rPr lang="en-US" sz="6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 assess the effectiveness of asynchronous digital teaching methods.</a:t>
            </a:r>
          </a:p>
          <a:p>
            <a:pPr marL="457200" lvl="0" indent="-6096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000"/>
              <a:buAutoNum type="arabicPeriod"/>
            </a:pPr>
            <a:r>
              <a:rPr lang="en-US" sz="6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 propose pedagogical improvements.</a:t>
            </a:r>
            <a:endParaRPr sz="60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514350" lvl="0" indent="-514350" algn="ctr" rtl="0">
              <a:spcBef>
                <a:spcPts val="1200"/>
              </a:spcBef>
              <a:spcAft>
                <a:spcPts val="6400"/>
              </a:spcAft>
              <a:buClr>
                <a:srgbClr val="205867"/>
              </a:buClr>
              <a:buSzPts val="3200"/>
              <a:buNone/>
            </a:pPr>
            <a:endParaRPr sz="3600" dirty="0"/>
          </a:p>
        </p:txBody>
      </p:sp>
      <p:sp>
        <p:nvSpPr>
          <p:cNvPr id="112" name="Google Shape;112;p1"/>
          <p:cNvSpPr txBox="1">
            <a:spLocks noGrp="1"/>
          </p:cNvSpPr>
          <p:nvPr>
            <p:ph type="body" idx="5"/>
          </p:nvPr>
        </p:nvSpPr>
        <p:spPr>
          <a:xfrm>
            <a:off x="11460162" y="5525666"/>
            <a:ext cx="10048800" cy="110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6400"/>
              </a:spcAft>
              <a:buClr>
                <a:srgbClr val="205867"/>
              </a:buClr>
              <a:buSzPts val="4000"/>
              <a:buNone/>
            </a:pPr>
            <a:r>
              <a:rPr lang="en-US" sz="6000"/>
              <a:t>Areas of research</a:t>
            </a:r>
            <a:endParaRPr sz="6000"/>
          </a:p>
        </p:txBody>
      </p:sp>
      <p:sp>
        <p:nvSpPr>
          <p:cNvPr id="113" name="Google Shape;113;p1"/>
          <p:cNvSpPr txBox="1">
            <a:spLocks noGrp="1"/>
          </p:cNvSpPr>
          <p:nvPr>
            <p:ph type="body" idx="6"/>
          </p:nvPr>
        </p:nvSpPr>
        <p:spPr>
          <a:xfrm>
            <a:off x="21087579" y="6378481"/>
            <a:ext cx="11410066" cy="292987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28575" tIns="228575" rIns="228575" bIns="228575" anchor="t" anchorCtr="0">
            <a:spAutoFit/>
          </a:bodyPr>
          <a:lstStyle/>
          <a:p>
            <a:pPr marL="571500" lvl="0" indent="-571500" algn="l" rtl="0">
              <a:spcBef>
                <a:spcPts val="720"/>
              </a:spcBef>
              <a:spcAft>
                <a:spcPts val="0"/>
              </a:spcAft>
              <a:buClr>
                <a:srgbClr val="205867"/>
              </a:buClr>
              <a:buSzPts val="3600"/>
              <a:buFont typeface="Arial" panose="020B0604020202020204" pitchFamily="34" charset="0"/>
              <a:buChar char="•"/>
            </a:pPr>
            <a:r>
              <a:rPr lang="en-US" sz="4800" dirty="0"/>
              <a:t>Participants: 26 students (8 males, 18 females) from the TEI of Larissa.</a:t>
            </a:r>
          </a:p>
          <a:p>
            <a:pPr marL="571500" lvl="0" indent="-571500" algn="l" rtl="0">
              <a:spcBef>
                <a:spcPts val="720"/>
              </a:spcBef>
              <a:spcAft>
                <a:spcPts val="0"/>
              </a:spcAft>
              <a:buClr>
                <a:srgbClr val="205867"/>
              </a:buClr>
              <a:buSzPts val="3600"/>
              <a:buFont typeface="Arial" panose="020B0604020202020204" pitchFamily="34" charset="0"/>
              <a:buChar char="•"/>
            </a:pPr>
            <a:r>
              <a:rPr lang="en-US" sz="4800" dirty="0"/>
              <a:t>Duration: 12 weeks.</a:t>
            </a:r>
          </a:p>
          <a:p>
            <a:pPr marL="571500" lvl="0" indent="-571500" algn="l" rtl="0">
              <a:spcBef>
                <a:spcPts val="720"/>
              </a:spcBef>
              <a:spcAft>
                <a:spcPts val="0"/>
              </a:spcAft>
              <a:buClr>
                <a:srgbClr val="205867"/>
              </a:buClr>
              <a:buSzPts val="3600"/>
              <a:buFont typeface="Arial" panose="020B0604020202020204" pitchFamily="34" charset="0"/>
              <a:buChar char="•"/>
            </a:pPr>
            <a:r>
              <a:rPr lang="en-US" sz="4800" dirty="0"/>
              <a:t>Tools:</a:t>
            </a:r>
          </a:p>
          <a:p>
            <a:pPr marL="1028700" lvl="1" indent="-571500">
              <a:spcBef>
                <a:spcPts val="720"/>
              </a:spcBef>
              <a:buClr>
                <a:srgbClr val="205867"/>
              </a:buClr>
              <a:buSzPts val="3600"/>
              <a:buFont typeface="Arial" panose="020B0604020202020204" pitchFamily="34" charset="0"/>
              <a:buChar char="•"/>
            </a:pPr>
            <a:r>
              <a:rPr lang="en-US" sz="4800" dirty="0"/>
              <a:t>Pre-task email reports</a:t>
            </a:r>
          </a:p>
          <a:p>
            <a:pPr marL="1028700" lvl="1" indent="-571500">
              <a:spcBef>
                <a:spcPts val="720"/>
              </a:spcBef>
              <a:buClr>
                <a:srgbClr val="205867"/>
              </a:buClr>
              <a:buSzPts val="3600"/>
              <a:buFont typeface="Arial" panose="020B0604020202020204" pitchFamily="34" charset="0"/>
              <a:buChar char="•"/>
            </a:pPr>
            <a:r>
              <a:rPr lang="en-US" sz="4800" dirty="0"/>
              <a:t>Weekly spreadsheet exercises via e-class</a:t>
            </a:r>
          </a:p>
          <a:p>
            <a:pPr marL="1028700" lvl="1" indent="-571500">
              <a:spcBef>
                <a:spcPts val="720"/>
              </a:spcBef>
              <a:buClr>
                <a:srgbClr val="205867"/>
              </a:buClr>
              <a:buSzPts val="3600"/>
              <a:buFont typeface="Arial" panose="020B0604020202020204" pitchFamily="34" charset="0"/>
              <a:buChar char="•"/>
            </a:pPr>
            <a:r>
              <a:rPr lang="en-US" sz="4800" dirty="0"/>
              <a:t>Post-course questionnaire (25 items)</a:t>
            </a:r>
          </a:p>
          <a:p>
            <a:pPr marL="1028700" lvl="1" indent="-571500">
              <a:spcBef>
                <a:spcPts val="720"/>
              </a:spcBef>
              <a:buClr>
                <a:srgbClr val="205867"/>
              </a:buClr>
              <a:buSzPts val="3600"/>
              <a:buFont typeface="Arial" panose="020B0604020202020204" pitchFamily="34" charset="0"/>
              <a:buChar char="•"/>
            </a:pPr>
            <a:r>
              <a:rPr lang="en-US" sz="4800" dirty="0"/>
              <a:t>Final assessment on spreadsheet competencies</a:t>
            </a:r>
          </a:p>
          <a:p>
            <a:pPr marL="571500" lvl="0" indent="-571500" algn="l" rtl="0">
              <a:spcBef>
                <a:spcPts val="720"/>
              </a:spcBef>
              <a:spcAft>
                <a:spcPts val="0"/>
              </a:spcAft>
              <a:buClr>
                <a:srgbClr val="205867"/>
              </a:buClr>
              <a:buSzPts val="3600"/>
              <a:buFont typeface="Arial" panose="020B0604020202020204" pitchFamily="34" charset="0"/>
              <a:buChar char="•"/>
            </a:pPr>
            <a:r>
              <a:rPr lang="en-US" sz="4800" dirty="0"/>
              <a:t>Analysis: Combined qualitative coding of difficulties with statistical analysis of errors.</a:t>
            </a:r>
            <a:endParaRPr sz="4000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600" b="1" u="sng" dirty="0">
                <a:latin typeface="Calibri"/>
                <a:ea typeface="Calibri"/>
                <a:cs typeface="Calibri"/>
                <a:sym typeface="Calibri"/>
              </a:rPr>
              <a:t>Result</a:t>
            </a:r>
            <a:endParaRPr sz="6600" b="1" u="sng" dirty="0">
              <a:latin typeface="Calibri"/>
              <a:ea typeface="Calibri"/>
              <a:cs typeface="Calibri"/>
              <a:sym typeface="Calibri"/>
            </a:endParaRPr>
          </a:p>
          <a:p>
            <a:pPr marL="857250" lvl="0" indent="-857250" algn="l" rtl="0">
              <a:spcBef>
                <a:spcPts val="640"/>
              </a:spcBef>
              <a:spcAft>
                <a:spcPts val="0"/>
              </a:spcAft>
              <a:buClr>
                <a:srgbClr val="205867"/>
              </a:buClr>
              <a:buSzPts val="3200"/>
              <a:buFont typeface="Arial" panose="020B0604020202020204" pitchFamily="34" charset="0"/>
              <a:buChar char="•"/>
            </a:pPr>
            <a:r>
              <a:rPr lang="en-US" sz="4000" dirty="0"/>
              <a:t>Only 50% of students correctly used complex functions like IF, VLOOKUP, or SUMIF.</a:t>
            </a:r>
          </a:p>
          <a:p>
            <a:pPr marL="857250" lvl="0" indent="-857250" algn="l" rtl="0">
              <a:spcBef>
                <a:spcPts val="640"/>
              </a:spcBef>
              <a:spcAft>
                <a:spcPts val="0"/>
              </a:spcAft>
              <a:buClr>
                <a:srgbClr val="205867"/>
              </a:buClr>
              <a:buSzPts val="3200"/>
              <a:buFont typeface="Arial" panose="020B0604020202020204" pitchFamily="34" charset="0"/>
              <a:buChar char="•"/>
            </a:pPr>
            <a:r>
              <a:rPr lang="en-US" sz="4000" dirty="0"/>
              <a:t>40% incorrectly filled in blank cells despite instructions.</a:t>
            </a:r>
          </a:p>
          <a:p>
            <a:pPr marL="857250" lvl="0" indent="-857250" algn="l" rtl="0">
              <a:spcBef>
                <a:spcPts val="640"/>
              </a:spcBef>
              <a:spcAft>
                <a:spcPts val="0"/>
              </a:spcAft>
              <a:buClr>
                <a:srgbClr val="205867"/>
              </a:buClr>
              <a:buSzPts val="3200"/>
              <a:buFont typeface="Arial" panose="020B0604020202020204" pitchFamily="34" charset="0"/>
              <a:buChar char="•"/>
            </a:pPr>
            <a:r>
              <a:rPr lang="en-US" sz="4000" dirty="0"/>
              <a:t>Pivot tables and pivot charts had the highest failure rates.</a:t>
            </a:r>
          </a:p>
          <a:p>
            <a:pPr marL="857250" lvl="0" indent="-857250" algn="l" rtl="0">
              <a:spcBef>
                <a:spcPts val="640"/>
              </a:spcBef>
              <a:spcAft>
                <a:spcPts val="0"/>
              </a:spcAft>
              <a:buClr>
                <a:srgbClr val="205867"/>
              </a:buClr>
              <a:buSzPts val="3200"/>
              <a:buFont typeface="Arial" panose="020B0604020202020204" pitchFamily="34" charset="0"/>
              <a:buChar char="•"/>
            </a:pPr>
            <a:r>
              <a:rPr lang="en-US" sz="4000" dirty="0"/>
              <a:t>Students often lacked the meta-cognitive awareness to describe their own difficulties.</a:t>
            </a:r>
          </a:p>
          <a:p>
            <a:pPr marL="857250" lvl="0" indent="-857250" algn="l" rtl="0">
              <a:spcBef>
                <a:spcPts val="640"/>
              </a:spcBef>
              <a:spcAft>
                <a:spcPts val="0"/>
              </a:spcAft>
              <a:buClr>
                <a:srgbClr val="205867"/>
              </a:buClr>
              <a:buSzPts val="3200"/>
              <a:buFont typeface="Arial" panose="020B0604020202020204" pitchFamily="34" charset="0"/>
              <a:buChar char="•"/>
            </a:pPr>
            <a:r>
              <a:rPr lang="en-US" sz="4000" dirty="0"/>
              <a:t>Error types included:</a:t>
            </a:r>
          </a:p>
          <a:p>
            <a:pPr marL="1314450" lvl="1" indent="-857250">
              <a:spcBef>
                <a:spcPts val="640"/>
              </a:spcBef>
              <a:buClr>
                <a:srgbClr val="205867"/>
              </a:buClr>
              <a:buSzPts val="3200"/>
              <a:buFont typeface="Arial" panose="020B0604020202020204" pitchFamily="34" charset="0"/>
              <a:buChar char="•"/>
            </a:pPr>
            <a:r>
              <a:rPr lang="en-US" sz="4400" dirty="0"/>
              <a:t>Syntactic (e.g., incorrect formula structure)</a:t>
            </a:r>
          </a:p>
          <a:p>
            <a:pPr marL="1314450" lvl="1" indent="-857250">
              <a:spcBef>
                <a:spcPts val="640"/>
              </a:spcBef>
              <a:buClr>
                <a:srgbClr val="205867"/>
              </a:buClr>
              <a:buSzPts val="3200"/>
              <a:buFont typeface="Arial" panose="020B0604020202020204" pitchFamily="34" charset="0"/>
              <a:buChar char="•"/>
            </a:pPr>
            <a:r>
              <a:rPr lang="en-US" sz="4400" dirty="0"/>
              <a:t>Conceptual (misunderstanding logic)</a:t>
            </a:r>
          </a:p>
          <a:p>
            <a:pPr marL="1314450" lvl="1" indent="-857250">
              <a:spcBef>
                <a:spcPts val="640"/>
              </a:spcBef>
              <a:buClr>
                <a:srgbClr val="205867"/>
              </a:buClr>
              <a:buSzPts val="3200"/>
              <a:buFont typeface="Arial" panose="020B0604020202020204" pitchFamily="34" charset="0"/>
              <a:buChar char="•"/>
            </a:pPr>
            <a:r>
              <a:rPr lang="en-US" sz="4400" dirty="0"/>
              <a:t>Procedural (failure to apply learned techniques)</a:t>
            </a:r>
          </a:p>
          <a:p>
            <a:pPr marL="1314450" lvl="1" indent="-857250">
              <a:spcBef>
                <a:spcPts val="640"/>
              </a:spcBef>
              <a:buClr>
                <a:srgbClr val="205867"/>
              </a:buClr>
              <a:buSzPts val="3200"/>
              <a:buFont typeface="Arial" panose="020B0604020202020204" pitchFamily="34" charset="0"/>
              <a:buChar char="•"/>
            </a:pPr>
            <a:r>
              <a:rPr lang="en-US" sz="4400" dirty="0"/>
              <a:t>Mathematical (inability to compute totals or VAT)</a:t>
            </a:r>
            <a:endParaRPr sz="4400" dirty="0"/>
          </a:p>
          <a:p>
            <a:pPr lvl="0" indent="-457200" algn="l" rtl="0">
              <a:spcBef>
                <a:spcPts val="640"/>
              </a:spcBef>
              <a:spcAft>
                <a:spcPts val="0"/>
              </a:spcAft>
              <a:buClr>
                <a:srgbClr val="205867"/>
              </a:buClr>
              <a:buSzPts val="3200"/>
              <a:buFont typeface="Arial" panose="020B0604020202020204" pitchFamily="34" charset="0"/>
              <a:buChar char="•"/>
            </a:pPr>
            <a:endParaRPr sz="1800" dirty="0"/>
          </a:p>
          <a:p>
            <a:pPr lvl="0" indent="-457200" algn="l" rtl="0">
              <a:spcBef>
                <a:spcPts val="640"/>
              </a:spcBef>
              <a:spcAft>
                <a:spcPts val="0"/>
              </a:spcAft>
              <a:buClr>
                <a:srgbClr val="205867"/>
              </a:buClr>
              <a:buSzPts val="3200"/>
              <a:buFont typeface="Arial" panose="020B0604020202020204" pitchFamily="34" charset="0"/>
              <a:buChar char="•"/>
            </a:pPr>
            <a:endParaRPr sz="1600" dirty="0"/>
          </a:p>
          <a:p>
            <a:pPr marL="0" lvl="0" indent="0" algn="l" rtl="0">
              <a:spcBef>
                <a:spcPts val="640"/>
              </a:spcBef>
              <a:spcAft>
                <a:spcPts val="0"/>
              </a:spcAft>
              <a:buClr>
                <a:srgbClr val="205867"/>
              </a:buClr>
              <a:buSzPts val="3200"/>
              <a:buNone/>
            </a:pPr>
            <a:endParaRPr sz="1600" dirty="0"/>
          </a:p>
          <a:p>
            <a:pPr marL="0" lvl="0" indent="0" algn="l" rtl="0">
              <a:spcBef>
                <a:spcPts val="640"/>
              </a:spcBef>
              <a:spcAft>
                <a:spcPts val="6400"/>
              </a:spcAft>
              <a:buClr>
                <a:srgbClr val="205867"/>
              </a:buClr>
              <a:buSzPts val="3200"/>
              <a:buNone/>
            </a:pPr>
            <a:endParaRPr sz="3200" dirty="0"/>
          </a:p>
        </p:txBody>
      </p:sp>
      <p:sp>
        <p:nvSpPr>
          <p:cNvPr id="114" name="Google Shape;114;p1"/>
          <p:cNvSpPr txBox="1">
            <a:spLocks noGrp="1"/>
          </p:cNvSpPr>
          <p:nvPr>
            <p:ph type="body" idx="7"/>
          </p:nvPr>
        </p:nvSpPr>
        <p:spPr>
          <a:xfrm>
            <a:off x="22440906" y="5525667"/>
            <a:ext cx="10058400" cy="110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spAutoFit/>
          </a:bodyPr>
          <a:lstStyle/>
          <a:p>
            <a:pPr marL="514350" lvl="0" indent="-514350" algn="ctr" rtl="0">
              <a:spcBef>
                <a:spcPts val="720"/>
              </a:spcBef>
              <a:spcAft>
                <a:spcPts val="6400"/>
              </a:spcAft>
              <a:buClr>
                <a:srgbClr val="205867"/>
              </a:buClr>
              <a:buSzPts val="3600"/>
              <a:buFont typeface="Arial"/>
              <a:buNone/>
            </a:pPr>
            <a:r>
              <a:rPr lang="en-US" sz="6000">
                <a:latin typeface="Times New Roman"/>
                <a:ea typeface="Times New Roman"/>
                <a:cs typeface="Times New Roman"/>
                <a:sym typeface="Times New Roman"/>
              </a:rPr>
              <a:t>Research methodology</a:t>
            </a:r>
            <a:endParaRPr sz="6000"/>
          </a:p>
        </p:txBody>
      </p:sp>
      <p:sp>
        <p:nvSpPr>
          <p:cNvPr id="115" name="Google Shape;115;p1"/>
          <p:cNvSpPr txBox="1">
            <a:spLocks noGrp="1"/>
          </p:cNvSpPr>
          <p:nvPr>
            <p:ph type="body" idx="8"/>
          </p:nvPr>
        </p:nvSpPr>
        <p:spPr>
          <a:xfrm>
            <a:off x="33422043" y="5525667"/>
            <a:ext cx="10047000" cy="110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6400"/>
              </a:spcAft>
              <a:buClr>
                <a:srgbClr val="205867"/>
              </a:buClr>
              <a:buSzPts val="4000"/>
              <a:buNone/>
            </a:pPr>
            <a:r>
              <a:rPr lang="en-US" sz="6000" b="0" u="none">
                <a:solidFill>
                  <a:schemeClr val="dk1"/>
                </a:solidFill>
              </a:rPr>
              <a:t>Conclusion</a:t>
            </a:r>
            <a:endParaRPr sz="6000"/>
          </a:p>
        </p:txBody>
      </p:sp>
      <p:sp>
        <p:nvSpPr>
          <p:cNvPr id="116" name="Google Shape;116;p1"/>
          <p:cNvSpPr txBox="1">
            <a:spLocks noGrp="1"/>
          </p:cNvSpPr>
          <p:nvPr>
            <p:ph type="body" idx="9"/>
          </p:nvPr>
        </p:nvSpPr>
        <p:spPr>
          <a:xfrm>
            <a:off x="33422043" y="6378481"/>
            <a:ext cx="10047000" cy="137493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28575" tIns="228575" rIns="228575" bIns="228575" anchor="t" anchorCtr="0">
            <a:spAutoFit/>
          </a:bodyPr>
          <a:lstStyle/>
          <a:p>
            <a:pPr marL="685800" lvl="0" indent="-685800" algn="just" rtl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6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Students struggle with both basic and advanced spreadsheet operations.</a:t>
            </a:r>
          </a:p>
          <a:p>
            <a:pPr marL="685800" lvl="0" indent="-685800" algn="just" rtl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6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Structured, scaffolded instruction is needed.</a:t>
            </a:r>
          </a:p>
          <a:p>
            <a:pPr marL="685800" lvl="0" indent="-685800" algn="just" rtl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6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Pre-university exposure to spreadsheet logic should be enhanced.</a:t>
            </a:r>
          </a:p>
          <a:p>
            <a:pPr marL="685800" lvl="0" indent="-685800" algn="just" rtl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6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Constructivist, problem-based learning approaches may reduce conceptual errors.</a:t>
            </a:r>
          </a:p>
          <a:p>
            <a:pPr marL="0" lvl="0" indent="0" algn="l" rtl="0">
              <a:spcBef>
                <a:spcPts val="6400"/>
              </a:spcBef>
              <a:spcAft>
                <a:spcPts val="6400"/>
              </a:spcAft>
              <a:buNone/>
            </a:pPr>
            <a:endParaRPr sz="32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7" name="Google Shape;117;p1"/>
          <p:cNvSpPr txBox="1">
            <a:spLocks noGrp="1"/>
          </p:cNvSpPr>
          <p:nvPr>
            <p:ph type="body" idx="13"/>
          </p:nvPr>
        </p:nvSpPr>
        <p:spPr>
          <a:xfrm>
            <a:off x="33844182" y="18576856"/>
            <a:ext cx="10047000" cy="20672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6400"/>
              </a:spcAft>
              <a:buClr>
                <a:srgbClr val="205867"/>
              </a:buClr>
              <a:buSzPts val="3700"/>
              <a:buNone/>
            </a:pPr>
            <a:r>
              <a:rPr lang="en-US" sz="6000" b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BIBLIOGRAPHY</a:t>
            </a:r>
            <a:endParaRPr sz="6000" b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8" name="Google Shape;118;p1"/>
          <p:cNvSpPr txBox="1">
            <a:spLocks noGrp="1"/>
          </p:cNvSpPr>
          <p:nvPr>
            <p:ph type="body" idx="14"/>
          </p:nvPr>
        </p:nvSpPr>
        <p:spPr>
          <a:xfrm>
            <a:off x="33422043" y="20790116"/>
            <a:ext cx="10469100" cy="80867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28575" tIns="228575" rIns="228575" bIns="228575" anchor="t" anchorCtr="0">
            <a:spAutoFit/>
          </a:bodyPr>
          <a:lstStyle/>
          <a:p>
            <a:pPr marL="0" lvl="0" indent="0">
              <a:buClr>
                <a:schemeClr val="dk1"/>
              </a:buClr>
              <a:buSzPts val="1100"/>
            </a:pPr>
            <a:r>
              <a:rPr lang="en-US" sz="6000" dirty="0">
                <a:solidFill>
                  <a:schemeClr val="dk1"/>
                </a:solidFill>
              </a:rPr>
              <a:t>Panko, R. (2005), Panko &amp; Sprague (1998)</a:t>
            </a:r>
          </a:p>
          <a:p>
            <a:pPr marL="0" lvl="0" indent="0">
              <a:buClr>
                <a:schemeClr val="dk1"/>
              </a:buClr>
              <a:buSzPts val="1100"/>
            </a:pPr>
            <a:r>
              <a:rPr lang="en-US" sz="6000" dirty="0" err="1">
                <a:solidFill>
                  <a:schemeClr val="dk1"/>
                </a:solidFill>
              </a:rPr>
              <a:t>Rajalingham</a:t>
            </a:r>
            <a:r>
              <a:rPr lang="en-US" sz="6000" dirty="0">
                <a:solidFill>
                  <a:schemeClr val="dk1"/>
                </a:solidFill>
              </a:rPr>
              <a:t> et al. (2001), Hicks (1995), Davies &amp; Ikin (1987)</a:t>
            </a:r>
          </a:p>
          <a:p>
            <a:pPr marL="0" lvl="0" indent="0">
              <a:buClr>
                <a:schemeClr val="dk1"/>
              </a:buClr>
              <a:buSzPts val="1100"/>
            </a:pPr>
            <a:r>
              <a:rPr lang="en-US" sz="6000" dirty="0" err="1">
                <a:solidFill>
                  <a:schemeClr val="dk1"/>
                </a:solidFill>
              </a:rPr>
              <a:t>Liovas</a:t>
            </a:r>
            <a:r>
              <a:rPr lang="en-US" sz="6000" dirty="0">
                <a:solidFill>
                  <a:schemeClr val="dk1"/>
                </a:solidFill>
              </a:rPr>
              <a:t>, D., Politis, P., Kollias, V. (2010). The International Journal of Learning</a:t>
            </a:r>
            <a:endParaRPr sz="6000" dirty="0">
              <a:solidFill>
                <a:schemeClr val="dk1"/>
              </a:solidFill>
            </a:endParaRPr>
          </a:p>
        </p:txBody>
      </p:sp>
      <p:sp>
        <p:nvSpPr>
          <p:cNvPr id="119" name="Google Shape;119;p1"/>
          <p:cNvSpPr txBox="1">
            <a:spLocks noGrp="1"/>
          </p:cNvSpPr>
          <p:nvPr>
            <p:ph type="body" idx="15"/>
          </p:nvPr>
        </p:nvSpPr>
        <p:spPr>
          <a:xfrm>
            <a:off x="459674" y="24609153"/>
            <a:ext cx="17691166" cy="7797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spAutoFit/>
          </a:bodyPr>
          <a:lstStyle/>
          <a:p>
            <a:pPr marL="0" lvl="0" indent="0" algn="just">
              <a:spcBef>
                <a:spcPts val="800"/>
              </a:spcBef>
              <a:spcAft>
                <a:spcPts val="6400"/>
              </a:spcAft>
              <a:buSzPts val="4000"/>
            </a:pPr>
            <a:r>
              <a:rPr lang="en-US" sz="5400" b="0" u="none" dirty="0"/>
              <a:t>Students’ difficulties reflect both instructional gaps and deeper issues related to abstract reasoning and problem-solving in digital environments. Many errors stemmed not only from technical inexperience but from difficulty translating word problems into computational logic. Despite positive attitudes, confidence and accuracy remained limited.</a:t>
            </a:r>
            <a:endParaRPr sz="5400" b="0" u="none" dirty="0"/>
          </a:p>
        </p:txBody>
      </p:sp>
      <p:sp>
        <p:nvSpPr>
          <p:cNvPr id="120" name="Google Shape;120;p1"/>
          <p:cNvSpPr txBox="1">
            <a:spLocks noGrp="1"/>
          </p:cNvSpPr>
          <p:nvPr>
            <p:ph type="body" idx="16"/>
          </p:nvPr>
        </p:nvSpPr>
        <p:spPr>
          <a:xfrm>
            <a:off x="5932593" y="2439568"/>
            <a:ext cx="31998968" cy="22848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28575" tIns="228575" rIns="228575" bIns="2285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6400"/>
              </a:spcAft>
              <a:buClr>
                <a:srgbClr val="205867"/>
              </a:buClr>
              <a:buSzPts val="2400"/>
              <a:buNone/>
            </a:pPr>
            <a:r>
              <a:rPr lang="en-US" sz="6000" dirty="0" err="1"/>
              <a:t>Liovas</a:t>
            </a:r>
            <a:r>
              <a:rPr lang="en-US" sz="6000" dirty="0"/>
              <a:t> Dimitrios</a:t>
            </a:r>
            <a:br>
              <a:rPr lang="en-US" sz="6000" dirty="0"/>
            </a:br>
            <a:r>
              <a:rPr lang="en-US" sz="6000" dirty="0"/>
              <a:t>PhD Candidate at the University of Alicante</a:t>
            </a:r>
            <a:endParaRPr sz="6000" dirty="0"/>
          </a:p>
        </p:txBody>
      </p:sp>
      <p:sp>
        <p:nvSpPr>
          <p:cNvPr id="121" name="Google Shape;121;p1"/>
          <p:cNvSpPr txBox="1">
            <a:spLocks noGrp="1"/>
          </p:cNvSpPr>
          <p:nvPr>
            <p:ph type="body" idx="17"/>
          </p:nvPr>
        </p:nvSpPr>
        <p:spPr>
          <a:xfrm>
            <a:off x="2971800" y="465813"/>
            <a:ext cx="37985700" cy="262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28575" tIns="228575" rIns="228575" bIns="22857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6400"/>
              </a:spcAft>
              <a:buClr>
                <a:schemeClr val="dk1"/>
              </a:buClr>
              <a:buSzPts val="12000"/>
            </a:pPr>
            <a:r>
              <a:rPr lang="en-US" sz="6000" dirty="0"/>
              <a:t>Understanding Common Errors and Learning Challenges in Spreadsheet Use Among Project Management Students</a:t>
            </a:r>
            <a:endParaRPr sz="4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reamline">
  <a:themeElements>
    <a:clrScheme name="Streamline">
      <a:dk1>
        <a:srgbClr val="1A9988"/>
      </a:dk1>
      <a:lt1>
        <a:srgbClr val="FFFFFF"/>
      </a:lt1>
      <a:dk2>
        <a:srgbClr val="1A1A1A"/>
      </a:dk2>
      <a:lt2>
        <a:srgbClr val="E9EDEE"/>
      </a:lt2>
      <a:accent1>
        <a:srgbClr val="595959"/>
      </a:accent1>
      <a:accent2>
        <a:srgbClr val="6AA4C8"/>
      </a:accent2>
      <a:accent3>
        <a:srgbClr val="EB5600"/>
      </a:accent3>
      <a:accent4>
        <a:srgbClr val="A2FFE8"/>
      </a:accent4>
      <a:accent5>
        <a:srgbClr val="1C3678"/>
      </a:accent5>
      <a:accent6>
        <a:srgbClr val="FFB8A2"/>
      </a:accent6>
      <a:hlink>
        <a:srgbClr val="1C3678"/>
      </a:hlink>
      <a:folHlink>
        <a:srgbClr val="1C367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400</Words>
  <Application>Microsoft Office PowerPoint</Application>
  <PresentationFormat>Personalizado</PresentationFormat>
  <Paragraphs>42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8" baseType="lpstr">
      <vt:lpstr>Arial</vt:lpstr>
      <vt:lpstr>Calibri</vt:lpstr>
      <vt:lpstr>Trebuchet MS</vt:lpstr>
      <vt:lpstr>Raleway</vt:lpstr>
      <vt:lpstr>Lato</vt:lpstr>
      <vt:lpstr>Times New Roman</vt:lpstr>
      <vt:lpstr>Streamline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CanterburyMedia</dc:creator>
  <cp:lastModifiedBy>Ramón Ruiz</cp:lastModifiedBy>
  <cp:revision>3</cp:revision>
  <dcterms:created xsi:type="dcterms:W3CDTF">2012-02-03T19:11:35Z</dcterms:created>
  <dcterms:modified xsi:type="dcterms:W3CDTF">2025-07-07T15:43:41Z</dcterms:modified>
</cp:coreProperties>
</file>